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7" r:id="rId3"/>
    <p:sldId id="272" r:id="rId4"/>
    <p:sldId id="279" r:id="rId5"/>
    <p:sldId id="273" r:id="rId6"/>
    <p:sldId id="260" r:id="rId7"/>
    <p:sldId id="274" r:id="rId8"/>
    <p:sldId id="262" r:id="rId9"/>
    <p:sldId id="275" r:id="rId10"/>
    <p:sldId id="264" r:id="rId11"/>
    <p:sldId id="276" r:id="rId12"/>
    <p:sldId id="265" r:id="rId13"/>
    <p:sldId id="277" r:id="rId14"/>
    <p:sldId id="267" r:id="rId15"/>
    <p:sldId id="278" r:id="rId16"/>
    <p:sldId id="268" r:id="rId17"/>
    <p:sldId id="281" r:id="rId18"/>
    <p:sldId id="269" r:id="rId19"/>
    <p:sldId id="282" r:id="rId20"/>
    <p:sldId id="270" r:id="rId21"/>
    <p:sldId id="284" r:id="rId22"/>
    <p:sldId id="271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TPIXEL" initials="ROOTPIXEL" lastIdx="1" clrIdx="0">
    <p:extLst>
      <p:ext uri="{19B8F6BF-5375-455C-9EA6-DF929625EA0E}">
        <p15:presenceInfo xmlns:p15="http://schemas.microsoft.com/office/powerpoint/2012/main" userId="ROOTPIX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E6"/>
    <a:srgbClr val="C2ADD0"/>
    <a:srgbClr val="9EDCE3"/>
    <a:srgbClr val="BDEDF2"/>
    <a:srgbClr val="A1E0E7"/>
    <a:srgbClr val="F9D8B7"/>
    <a:srgbClr val="544E5A"/>
    <a:srgbClr val="F1AC76"/>
    <a:srgbClr val="D14957"/>
    <a:srgbClr val="F79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25" d="100"/>
          <a:sy n="25" d="100"/>
        </p:scale>
        <p:origin x="236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5T22:29:59.254" idx="1">
    <p:pos x="-321" y="979"/>
    <p:text>DONT BE DELETE BECOUSE ITS FOR TEXT MOTIONS ON MORP TRANSITIONS, YOU JUST NEED REPLACE WITH A SAME TEXT WITH PREVIOUSE SLIDE</p:text>
    <p:extLst mod="1"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3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8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4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4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4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9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3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3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C7FF1-041F-46E9-8EA7-0B422C64E1B0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1CC8C-19D9-46A7-9995-60CF1FEDE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1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comments" Target="../comments/comment1.xml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"/>
          <p:cNvSpPr>
            <a:spLocks noChangeAspect="1" noChangeArrowheads="1" noTextEdit="1"/>
          </p:cNvSpPr>
          <p:nvPr/>
        </p:nvSpPr>
        <p:spPr bwMode="auto">
          <a:xfrm>
            <a:off x="3251504" y="3050223"/>
            <a:ext cx="4886326" cy="167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6" name="ARE YOU"/>
          <p:cNvSpPr>
            <a:spLocks noChangeArrowheads="1"/>
          </p:cNvSpPr>
          <p:nvPr/>
        </p:nvSpPr>
        <p:spPr bwMode="auto">
          <a:xfrm>
            <a:off x="4511956" y="3050223"/>
            <a:ext cx="334226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" panose="020B0503030101060003" pitchFamily="34" charset="0"/>
              </a:rPr>
              <a:t>ARE YOU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pic>
        <p:nvPicPr>
          <p:cNvPr id="3" name="AUDIO">
            <a:hlinkClick r:id="" action="ppaction://media"/>
            <a:extLst>
              <a:ext uri="{FF2B5EF4-FFF2-40B4-BE49-F238E27FC236}">
                <a16:creationId xmlns:a16="http://schemas.microsoft.com/office/drawing/2014/main" id="{729A53A1-0700-4DFE-B20D-C05216B920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87767" y="-27332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1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303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U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633" y="1007043"/>
            <a:ext cx="5088733" cy="4412342"/>
          </a:xfrm>
          <a:prstGeom prst="rect">
            <a:avLst/>
          </a:prstGeom>
        </p:spPr>
      </p:pic>
      <p:pic>
        <p:nvPicPr>
          <p:cNvPr id="3" name="LAN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9378"/>
            <a:ext cx="12192000" cy="1878622"/>
          </a:xfrm>
          <a:prstGeom prst="rect">
            <a:avLst/>
          </a:prstGeom>
        </p:spPr>
      </p:pic>
      <p:pic>
        <p:nvPicPr>
          <p:cNvPr id="4" name="LAN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3597"/>
            <a:ext cx="12192000" cy="1155098"/>
          </a:xfrm>
          <a:prstGeom prst="rect">
            <a:avLst/>
          </a:prstGeom>
        </p:spPr>
      </p:pic>
      <p:pic>
        <p:nvPicPr>
          <p:cNvPr id="5" name="LAN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2261"/>
            <a:ext cx="12192000" cy="1148751"/>
          </a:xfrm>
          <a:prstGeom prst="rect">
            <a:avLst/>
          </a:prstGeom>
        </p:spPr>
      </p:pic>
      <p:pic>
        <p:nvPicPr>
          <p:cNvPr id="7" name="PLAN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511" y="6949676"/>
            <a:ext cx="5339364" cy="1974990"/>
          </a:xfrm>
          <a:prstGeom prst="rect">
            <a:avLst/>
          </a:prstGeom>
        </p:spPr>
      </p:pic>
      <p:sp>
        <p:nvSpPr>
          <p:cNvPr id="10" name="AUTOSHAPE"/>
          <p:cNvSpPr>
            <a:spLocks noChangeAspect="1" noChangeArrowheads="1" noTextEdit="1"/>
          </p:cNvSpPr>
          <p:nvPr/>
        </p:nvSpPr>
        <p:spPr bwMode="auto">
          <a:xfrm>
            <a:off x="3508743" y="2431388"/>
            <a:ext cx="57150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1" name="THIS IS"/>
          <p:cNvSpPr>
            <a:spLocks noChangeArrowheads="1"/>
          </p:cNvSpPr>
          <p:nvPr/>
        </p:nvSpPr>
        <p:spPr bwMode="auto">
          <a:xfrm>
            <a:off x="5372644" y="2182242"/>
            <a:ext cx="1441099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6B3C41"/>
                </a:solidFill>
                <a:effectLst/>
                <a:latin typeface="Lobster" panose="02000506000000020003" pitchFamily="2" charset="0"/>
              </a:rPr>
              <a:t>This is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bster" panose="02000506000000020003" pitchFamily="2" charset="0"/>
            </a:endParaRPr>
          </a:p>
        </p:txBody>
      </p:sp>
      <p:sp>
        <p:nvSpPr>
          <p:cNvPr id="12" name="WHY YOU NEED"/>
          <p:cNvSpPr>
            <a:spLocks noChangeArrowheads="1"/>
          </p:cNvSpPr>
          <p:nvPr/>
        </p:nvSpPr>
        <p:spPr bwMode="auto">
          <a:xfrm>
            <a:off x="4192956" y="2805191"/>
            <a:ext cx="388689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200" b="0" i="0" u="none" strike="noStrike" cap="none" spc="600" normalizeH="0" baseline="0" dirty="0">
                <a:ln>
                  <a:noFill/>
                </a:ln>
                <a:solidFill>
                  <a:srgbClr val="6B3C41"/>
                </a:solidFill>
                <a:effectLst/>
                <a:latin typeface="Bebas Neue" panose="020B0606020202050201" pitchFamily="34" charset="0"/>
              </a:rPr>
              <a:t>WHY YOU NEED</a:t>
            </a:r>
            <a:endParaRPr kumimoji="0" lang="en-US" altLang="en-US" sz="1800" b="0" i="0" u="none" strike="noStrike" cap="none" spc="600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22" name="TO EMPLOY ONLY THE BEST"/>
          <p:cNvSpPr>
            <a:spLocks noChangeArrowheads="1"/>
          </p:cNvSpPr>
          <p:nvPr/>
        </p:nvSpPr>
        <p:spPr bwMode="auto">
          <a:xfrm>
            <a:off x="3908232" y="3473301"/>
            <a:ext cx="44563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spc="-150" normalizeH="0" baseline="0" dirty="0">
                <a:ln>
                  <a:noFill/>
                </a:ln>
                <a:solidFill>
                  <a:srgbClr val="6B3C41"/>
                </a:solidFill>
                <a:effectLst/>
                <a:latin typeface="Raleway Black" panose="020B0A03030101060003" pitchFamily="34" charset="0"/>
              </a:rPr>
              <a:t>TO EMPLOY ONLY THE BEST</a:t>
            </a:r>
            <a:endParaRPr kumimoji="0" lang="en-US" altLang="en-US" sz="24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RAVEL AGENCIES"/>
          <p:cNvSpPr>
            <a:spLocks noChangeArrowheads="1"/>
          </p:cNvSpPr>
          <p:nvPr/>
        </p:nvSpPr>
        <p:spPr bwMode="auto">
          <a:xfrm>
            <a:off x="4092159" y="3820240"/>
            <a:ext cx="40884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6B3C41"/>
                </a:solidFill>
                <a:effectLst/>
                <a:latin typeface="Bebas Neue" panose="020B0606020202050201" pitchFamily="34" charset="0"/>
              </a:rPr>
              <a:t>TRAVEL AGENCIES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24" name="FREEFORM SHAPE"/>
          <p:cNvSpPr>
            <a:spLocks noChangeArrowheads="1"/>
          </p:cNvSpPr>
          <p:nvPr/>
        </p:nvSpPr>
        <p:spPr bwMode="auto">
          <a:xfrm>
            <a:off x="4802556" y="2209230"/>
            <a:ext cx="3889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200" b="0" i="0" u="none" strike="noStrike" cap="none" normalizeH="0" baseline="0" dirty="0">
                <a:ln>
                  <a:noFill/>
                </a:ln>
                <a:solidFill>
                  <a:srgbClr val="6B3C41"/>
                </a:solidFill>
                <a:effectLst/>
                <a:latin typeface="Arial" panose="020B0604020202020204" pitchFamily="34" charset="0"/>
              </a:rPr>
              <a:t>~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FREEFORM SHAPE"/>
          <p:cNvSpPr>
            <a:spLocks noChangeArrowheads="1"/>
          </p:cNvSpPr>
          <p:nvPr/>
        </p:nvSpPr>
        <p:spPr bwMode="auto">
          <a:xfrm>
            <a:off x="6858368" y="2209230"/>
            <a:ext cx="3889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200" b="0" i="0" u="none" strike="noStrike" cap="none" normalizeH="0" baseline="0">
                <a:ln>
                  <a:noFill/>
                </a:ln>
                <a:solidFill>
                  <a:srgbClr val="6B3C41"/>
                </a:solidFill>
                <a:effectLst/>
                <a:latin typeface="Arial" panose="020B0604020202020204" pitchFamily="34" charset="0"/>
              </a:rPr>
              <a:t>~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08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4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2.59259E-6 L 4.16667E-7 -0.9294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4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6" dur="220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decel="50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00026 -0.93241 L 0.00026 -0.9078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0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7937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2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accel="100000" fill="hold" grpId="1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accel="100000" fill="hold" grpId="2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accel="100000" fill="hold" grpId="1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4" accel="100000" fill="hold" grpId="1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4" accel="100000" fill="hold" grpId="0" nodeType="withEffect" nodePh="1">
                                  <p:stCondLst>
                                    <p:cond delay="375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  <p:bldP spid="12" grpId="2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ITE FREEFORM SHAP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37011"/>
            <a:ext cx="12192000" cy="4436338"/>
          </a:xfrm>
          <a:prstGeom prst="rect">
            <a:avLst/>
          </a:prstGeom>
        </p:spPr>
      </p:pic>
      <p:pic>
        <p:nvPicPr>
          <p:cNvPr id="4" name="SHAP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21" y="5111750"/>
            <a:ext cx="2217951" cy="330200"/>
          </a:xfrm>
          <a:prstGeom prst="rect">
            <a:avLst/>
          </a:prstGeom>
        </p:spPr>
      </p:pic>
      <p:grpSp>
        <p:nvGrpSpPr>
          <p:cNvPr id="22" name="SURFING BOARD LIST">
            <a:extLst>
              <a:ext uri="{FF2B5EF4-FFF2-40B4-BE49-F238E27FC236}">
                <a16:creationId xmlns:a16="http://schemas.microsoft.com/office/drawing/2014/main" id="{F4794EFF-7E58-4D77-B877-3B7AFB9B589A}"/>
              </a:ext>
            </a:extLst>
          </p:cNvPr>
          <p:cNvGrpSpPr/>
          <p:nvPr/>
        </p:nvGrpSpPr>
        <p:grpSpPr>
          <a:xfrm>
            <a:off x="4595493" y="4261466"/>
            <a:ext cx="2104775" cy="2184378"/>
            <a:chOff x="4595493" y="4261466"/>
            <a:chExt cx="2104775" cy="21843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4975" y="4261466"/>
              <a:ext cx="2075293" cy="21012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493" y="4360797"/>
              <a:ext cx="2059307" cy="2085047"/>
            </a:xfrm>
            <a:prstGeom prst="rect">
              <a:avLst/>
            </a:prstGeom>
          </p:spPr>
        </p:pic>
      </p:grpSp>
      <p:pic>
        <p:nvPicPr>
          <p:cNvPr id="7" name="SHAP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467" y="4052889"/>
            <a:ext cx="1687464" cy="258000"/>
          </a:xfrm>
          <a:prstGeom prst="rect">
            <a:avLst/>
          </a:prstGeom>
        </p:spPr>
      </p:pic>
      <p:pic>
        <p:nvPicPr>
          <p:cNvPr id="8" name="LIFE VEST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30" y="1438276"/>
            <a:ext cx="1609345" cy="1665924"/>
          </a:xfrm>
          <a:prstGeom prst="rect">
            <a:avLst/>
          </a:prstGeom>
        </p:spPr>
      </p:pic>
      <p:sp>
        <p:nvSpPr>
          <p:cNvPr id="11" name="AUTOSHAPE"/>
          <p:cNvSpPr>
            <a:spLocks noChangeAspect="1" noChangeArrowheads="1" noTextEdit="1"/>
          </p:cNvSpPr>
          <p:nvPr/>
        </p:nvSpPr>
        <p:spPr bwMode="auto">
          <a:xfrm>
            <a:off x="501650" y="1423989"/>
            <a:ext cx="10482263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Lobster" panose="02000506000000020003" pitchFamily="2" charset="0"/>
            </a:endParaRPr>
          </a:p>
        </p:txBody>
      </p:sp>
      <p:sp>
        <p:nvSpPr>
          <p:cNvPr id="13" name="THE GROUNDWORK"/>
          <p:cNvSpPr>
            <a:spLocks noChangeArrowheads="1"/>
          </p:cNvSpPr>
          <p:nvPr/>
        </p:nvSpPr>
        <p:spPr bwMode="auto">
          <a:xfrm>
            <a:off x="617331" y="1366066"/>
            <a:ext cx="8015288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Lobster" panose="02000506000000020003" pitchFamily="2" charset="0"/>
              </a:rPr>
              <a:t>The Groundwork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bster" panose="02000506000000020003" pitchFamily="2" charset="0"/>
            </a:endParaRPr>
          </a:p>
        </p:txBody>
      </p:sp>
      <p:sp>
        <p:nvSpPr>
          <p:cNvPr id="9" name="WHO WILL HANDLE ALL">
            <a:extLst>
              <a:ext uri="{FF2B5EF4-FFF2-40B4-BE49-F238E27FC236}">
                <a16:creationId xmlns:a16="http://schemas.microsoft.com/office/drawing/2014/main" id="{EDD60812-6D04-46E9-B97A-38BBE1FC4E20}"/>
              </a:ext>
            </a:extLst>
          </p:cNvPr>
          <p:cNvSpPr/>
          <p:nvPr/>
        </p:nvSpPr>
        <p:spPr>
          <a:xfrm>
            <a:off x="3616166" y="1137602"/>
            <a:ext cx="43391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D14957"/>
                </a:solidFill>
                <a:latin typeface="Raleway Black" panose="020B0A03030101060003" pitchFamily="34" charset="0"/>
              </a:rPr>
              <a:t>WHO WILL HANDLE ALL </a:t>
            </a:r>
          </a:p>
          <a:p>
            <a:pPr algn="ctr"/>
            <a:endParaRPr lang="en-US" sz="2800" dirty="0">
              <a:solidFill>
                <a:srgbClr val="D14957"/>
              </a:solidFill>
              <a:latin typeface="Raleway Black" panose="020B0A03030101060003" pitchFamily="34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EEECDB01-BE13-4163-8E28-032EB7A562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86" y="2556649"/>
            <a:ext cx="47314" cy="45719"/>
          </a:xfrm>
          <a:prstGeom prst="rect">
            <a:avLst/>
          </a:prstGeom>
        </p:spPr>
      </p:pic>
      <p:sp>
        <p:nvSpPr>
          <p:cNvPr id="16" name="INVOLVED WITH YOUR TRIP">
            <a:extLst>
              <a:ext uri="{FF2B5EF4-FFF2-40B4-BE49-F238E27FC236}">
                <a16:creationId xmlns:a16="http://schemas.microsoft.com/office/drawing/2014/main" id="{2B8F6BB0-6DB8-43BF-AD4E-BC936DA9EB06}"/>
              </a:ext>
            </a:extLst>
          </p:cNvPr>
          <p:cNvSpPr/>
          <p:nvPr/>
        </p:nvSpPr>
        <p:spPr>
          <a:xfrm>
            <a:off x="3318873" y="2568457"/>
            <a:ext cx="5668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D14957"/>
                </a:solidFill>
                <a:latin typeface="Raleway Black" panose="020B0A03030101060003" pitchFamily="34" charset="0"/>
              </a:rPr>
              <a:t>INVOLVED WITH YOUR TRIP </a:t>
            </a:r>
          </a:p>
        </p:txBody>
      </p:sp>
      <p:sp>
        <p:nvSpPr>
          <p:cNvPr id="2" name="TIMER">
            <a:extLst>
              <a:ext uri="{FF2B5EF4-FFF2-40B4-BE49-F238E27FC236}">
                <a16:creationId xmlns:a16="http://schemas.microsoft.com/office/drawing/2014/main" id="{A51555C7-5431-4160-8813-014FC73C7DB6}"/>
              </a:ext>
            </a:extLst>
          </p:cNvPr>
          <p:cNvSpPr/>
          <p:nvPr/>
        </p:nvSpPr>
        <p:spPr>
          <a:xfrm>
            <a:off x="-609600" y="-3733800"/>
            <a:ext cx="1000534" cy="1000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3265045481"/>
      </p:ext>
    </p:extLst>
  </p:cSld>
  <p:clrMapOvr>
    <a:masterClrMapping/>
  </p:clrMapOvr>
  <p:transition spd="med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800" fill="hold"/>
                                        <p:tgtEl>
                                          <p:spTgt spid="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6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WHITE FREEFORM SHAPE">
            <a:extLst>
              <a:ext uri="{FF2B5EF4-FFF2-40B4-BE49-F238E27FC236}">
                <a16:creationId xmlns:a16="http://schemas.microsoft.com/office/drawing/2014/main" id="{B9F4161C-69E4-42BA-9EBF-5A0D1E468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99323"/>
            <a:ext cx="12192000" cy="4436338"/>
          </a:xfrm>
          <a:prstGeom prst="rect">
            <a:avLst/>
          </a:prstGeom>
        </p:spPr>
      </p:pic>
      <p:pic>
        <p:nvPicPr>
          <p:cNvPr id="7" name="WIN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6" y="5120640"/>
            <a:ext cx="1762273" cy="193040"/>
          </a:xfrm>
          <a:prstGeom prst="rect">
            <a:avLst/>
          </a:prstGeom>
        </p:spPr>
      </p:pic>
      <p:pic>
        <p:nvPicPr>
          <p:cNvPr id="8" name="WIN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51" y="2944111"/>
            <a:ext cx="1762273" cy="193040"/>
          </a:xfrm>
          <a:prstGeom prst="rect">
            <a:avLst/>
          </a:prstGeom>
        </p:spPr>
      </p:pic>
      <p:pic>
        <p:nvPicPr>
          <p:cNvPr id="9" name="LIFE V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74" y="3823628"/>
            <a:ext cx="1668508" cy="1727167"/>
          </a:xfrm>
          <a:prstGeom prst="rect">
            <a:avLst/>
          </a:prstGeom>
        </p:spPr>
      </p:pic>
      <p:pic>
        <p:nvPicPr>
          <p:cNvPr id="10" name="STAR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7723">
            <a:off x="2045364" y="2681672"/>
            <a:ext cx="529789" cy="511931"/>
          </a:xfrm>
          <a:prstGeom prst="rect">
            <a:avLst/>
          </a:prstGeom>
        </p:spPr>
      </p:pic>
      <p:pic>
        <p:nvPicPr>
          <p:cNvPr id="12" name="WIN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07" y="2132687"/>
            <a:ext cx="937673" cy="186332"/>
          </a:xfrm>
          <a:prstGeom prst="rect">
            <a:avLst/>
          </a:prstGeom>
        </p:spPr>
      </p:pic>
      <p:sp>
        <p:nvSpPr>
          <p:cNvPr id="15" name="AUTOSHAPE"/>
          <p:cNvSpPr>
            <a:spLocks noChangeAspect="1" noChangeArrowheads="1" noTextEdit="1"/>
          </p:cNvSpPr>
          <p:nvPr/>
        </p:nvSpPr>
        <p:spPr bwMode="auto">
          <a:xfrm>
            <a:off x="2986651" y="1611110"/>
            <a:ext cx="1112520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ebas Neue" panose="020B0606020202050201" pitchFamily="34" charset="0"/>
            </a:endParaRPr>
          </a:p>
        </p:txBody>
      </p:sp>
      <p:sp>
        <p:nvSpPr>
          <p:cNvPr id="16" name="ENJOY YOUR JOURNEY"/>
          <p:cNvSpPr>
            <a:spLocks noChangeArrowheads="1"/>
          </p:cNvSpPr>
          <p:nvPr/>
        </p:nvSpPr>
        <p:spPr bwMode="auto">
          <a:xfrm>
            <a:off x="2907276" y="1924156"/>
            <a:ext cx="7096125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700" b="0" i="0" u="none" strike="noStrike" cap="none" normalizeH="0" baseline="0" dirty="0">
                <a:ln>
                  <a:noFill/>
                </a:ln>
                <a:solidFill>
                  <a:srgbClr val="F47A48"/>
                </a:solidFill>
                <a:effectLst/>
                <a:latin typeface="Bebas Neue" panose="020B0606020202050201" pitchFamily="34" charset="0"/>
              </a:rPr>
              <a:t>ENJOY YOUR JOURNEY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19" name="THE GROUNDWORK">
            <a:extLst>
              <a:ext uri="{FF2B5EF4-FFF2-40B4-BE49-F238E27FC236}">
                <a16:creationId xmlns:a16="http://schemas.microsoft.com/office/drawing/2014/main" id="{C5DC1674-61FA-4B79-9AEA-FDE27BB73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490004" y="1366066"/>
            <a:ext cx="8015288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Lobster" panose="02000506000000020003" pitchFamily="2" charset="0"/>
              </a:rPr>
              <a:t>The Groundwork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bster" panose="02000506000000020003" pitchFamily="2" charset="0"/>
            </a:endParaRPr>
          </a:p>
        </p:txBody>
      </p:sp>
      <p:sp>
        <p:nvSpPr>
          <p:cNvPr id="20" name="WHO WILL">
            <a:extLst>
              <a:ext uri="{FF2B5EF4-FFF2-40B4-BE49-F238E27FC236}">
                <a16:creationId xmlns:a16="http://schemas.microsoft.com/office/drawing/2014/main" id="{CE46C983-857E-49C9-A8E3-DC778023AFB5}"/>
              </a:ext>
            </a:extLst>
          </p:cNvPr>
          <p:cNvSpPr/>
          <p:nvPr/>
        </p:nvSpPr>
        <p:spPr>
          <a:xfrm>
            <a:off x="-5432371" y="1563198"/>
            <a:ext cx="2428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D14957"/>
                </a:solidFill>
                <a:latin typeface="Raleway Black" panose="020B0A03030101060003" pitchFamily="34" charset="0"/>
              </a:rPr>
              <a:t>WHO WILL </a:t>
            </a:r>
          </a:p>
        </p:txBody>
      </p:sp>
      <p:sp>
        <p:nvSpPr>
          <p:cNvPr id="21" name="HANDLE ALL">
            <a:extLst>
              <a:ext uri="{FF2B5EF4-FFF2-40B4-BE49-F238E27FC236}">
                <a16:creationId xmlns:a16="http://schemas.microsoft.com/office/drawing/2014/main" id="{4EECEBFD-B1AA-477C-8289-E0A65304906D}"/>
              </a:ext>
            </a:extLst>
          </p:cNvPr>
          <p:cNvSpPr/>
          <p:nvPr/>
        </p:nvSpPr>
        <p:spPr>
          <a:xfrm>
            <a:off x="-3587008" y="1554824"/>
            <a:ext cx="3076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D14957"/>
                </a:solidFill>
                <a:latin typeface="Raleway Black" panose="020B0A03030101060003" pitchFamily="34" charset="0"/>
              </a:rPr>
              <a:t>HANDLE ALL </a:t>
            </a:r>
          </a:p>
        </p:txBody>
      </p:sp>
      <p:pic>
        <p:nvPicPr>
          <p:cNvPr id="22" name="SHAPE">
            <a:extLst>
              <a:ext uri="{FF2B5EF4-FFF2-40B4-BE49-F238E27FC236}">
                <a16:creationId xmlns:a16="http://schemas.microsoft.com/office/drawing/2014/main" id="{0677C061-C4F9-435A-9467-801D4287F1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21" y="8620544"/>
            <a:ext cx="2217951" cy="330200"/>
          </a:xfrm>
          <a:prstGeom prst="rect">
            <a:avLst/>
          </a:prstGeom>
        </p:spPr>
      </p:pic>
      <p:grpSp>
        <p:nvGrpSpPr>
          <p:cNvPr id="23" name="SURFING BOARD LIST">
            <a:extLst>
              <a:ext uri="{FF2B5EF4-FFF2-40B4-BE49-F238E27FC236}">
                <a16:creationId xmlns:a16="http://schemas.microsoft.com/office/drawing/2014/main" id="{5A5608EF-54E4-4244-B584-A452E670FA5F}"/>
              </a:ext>
            </a:extLst>
          </p:cNvPr>
          <p:cNvGrpSpPr/>
          <p:nvPr/>
        </p:nvGrpSpPr>
        <p:grpSpPr>
          <a:xfrm rot="6647856">
            <a:off x="4595493" y="7787608"/>
            <a:ext cx="2104775" cy="2184378"/>
            <a:chOff x="4595493" y="4261466"/>
            <a:chExt cx="2104775" cy="218437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167FD0D-3CF4-44C3-8C8D-A46FA0C6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4975" y="4261466"/>
              <a:ext cx="2075293" cy="21012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53140C4-910C-47CC-B26E-4FBE85881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493" y="4360797"/>
              <a:ext cx="2059307" cy="2085047"/>
            </a:xfrm>
            <a:prstGeom prst="rect">
              <a:avLst/>
            </a:prstGeom>
          </p:spPr>
        </p:pic>
      </p:grpSp>
      <p:pic>
        <p:nvPicPr>
          <p:cNvPr id="26" name="SHAPE">
            <a:extLst>
              <a:ext uri="{FF2B5EF4-FFF2-40B4-BE49-F238E27FC236}">
                <a16:creationId xmlns:a16="http://schemas.microsoft.com/office/drawing/2014/main" id="{A260E2FA-3029-423F-9E3B-D2DE823371F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805" y="6842887"/>
            <a:ext cx="1687464" cy="258000"/>
          </a:xfrm>
          <a:prstGeom prst="rect">
            <a:avLst/>
          </a:prstGeom>
        </p:spPr>
      </p:pic>
      <p:sp>
        <p:nvSpPr>
          <p:cNvPr id="27" name="TO THE MAXIMUM">
            <a:extLst>
              <a:ext uri="{FF2B5EF4-FFF2-40B4-BE49-F238E27FC236}">
                <a16:creationId xmlns:a16="http://schemas.microsoft.com/office/drawing/2014/main" id="{EF5B74AB-4C6B-4DB9-B6F2-E92A61AA9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071" y="2955134"/>
            <a:ext cx="463588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4000" b="1" dirty="0">
                <a:solidFill>
                  <a:srgbClr val="3E3938"/>
                </a:solidFill>
                <a:latin typeface="Raleway" panose="020B0503030101060003" pitchFamily="34" charset="0"/>
              </a:rPr>
              <a:t>TO THE MAXIMUM!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28" name="WHO WILL HANDLE ALL">
            <a:extLst>
              <a:ext uri="{FF2B5EF4-FFF2-40B4-BE49-F238E27FC236}">
                <a16:creationId xmlns:a16="http://schemas.microsoft.com/office/drawing/2014/main" id="{D9383B92-83C9-4013-822D-CC04D7FF4E50}"/>
              </a:ext>
            </a:extLst>
          </p:cNvPr>
          <p:cNvSpPr/>
          <p:nvPr/>
        </p:nvSpPr>
        <p:spPr>
          <a:xfrm>
            <a:off x="12489293" y="1137602"/>
            <a:ext cx="43391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D14957"/>
                </a:solidFill>
                <a:latin typeface="Raleway Black" panose="020B0A03030101060003" pitchFamily="34" charset="0"/>
              </a:rPr>
              <a:t>WHO WILL HANDLE ALL </a:t>
            </a:r>
          </a:p>
          <a:p>
            <a:pPr algn="ctr"/>
            <a:endParaRPr lang="en-US" sz="2800" dirty="0">
              <a:solidFill>
                <a:srgbClr val="D14957"/>
              </a:solidFill>
              <a:latin typeface="Raleway Black" panose="020B0A03030101060003" pitchFamily="34" charset="0"/>
            </a:endParaRPr>
          </a:p>
        </p:txBody>
      </p:sp>
      <p:sp>
        <p:nvSpPr>
          <p:cNvPr id="29" name="INVOLVED WITH YOUR TRIP">
            <a:extLst>
              <a:ext uri="{FF2B5EF4-FFF2-40B4-BE49-F238E27FC236}">
                <a16:creationId xmlns:a16="http://schemas.microsoft.com/office/drawing/2014/main" id="{A762B7B5-17BD-4B03-8A4E-CC6E1587416D}"/>
              </a:ext>
            </a:extLst>
          </p:cNvPr>
          <p:cNvSpPr/>
          <p:nvPr/>
        </p:nvSpPr>
        <p:spPr>
          <a:xfrm>
            <a:off x="12192000" y="2568457"/>
            <a:ext cx="5668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D14957"/>
                </a:solidFill>
                <a:latin typeface="Raleway Black" panose="020B0A03030101060003" pitchFamily="34" charset="0"/>
              </a:rPr>
              <a:t>INVOLVED WITH YOUR TRIP </a:t>
            </a:r>
          </a:p>
        </p:txBody>
      </p:sp>
      <p:sp>
        <p:nvSpPr>
          <p:cNvPr id="33" name="AND ENSURE YOU">
            <a:extLst>
              <a:ext uri="{FF2B5EF4-FFF2-40B4-BE49-F238E27FC236}">
                <a16:creationId xmlns:a16="http://schemas.microsoft.com/office/drawing/2014/main" id="{4722973E-11F5-447D-BC35-7CC054EE1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164" y="1470185"/>
            <a:ext cx="44980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4000" b="1" dirty="0">
                <a:solidFill>
                  <a:srgbClr val="3E3938"/>
                </a:solidFill>
                <a:latin typeface="Raleway" panose="020B0503030101060003" pitchFamily="34" charset="0"/>
              </a:rPr>
              <a:t>AND ENSURE YOU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32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850" fill="hold"/>
                                        <p:tgtEl>
                                          <p:spTgt spid="1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8" presetID="2" presetClass="exit" presetSubtype="8" accel="10000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9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3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7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7" grpId="0"/>
      <p:bldP spid="27" grpId="1"/>
      <p:bldP spid="33" grpId="0"/>
      <p:bldP spid="3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MAN TRAVEL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81"/>
          <a:stretch/>
        </p:blipFill>
        <p:spPr>
          <a:xfrm>
            <a:off x="4040643" y="3898232"/>
            <a:ext cx="2131557" cy="2959768"/>
          </a:xfrm>
          <a:prstGeom prst="rect">
            <a:avLst/>
          </a:prstGeom>
        </p:spPr>
      </p:pic>
      <p:pic>
        <p:nvPicPr>
          <p:cNvPr id="5" name="CLOU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48" y="5291869"/>
            <a:ext cx="1701668" cy="677158"/>
          </a:xfrm>
          <a:prstGeom prst="rect">
            <a:avLst/>
          </a:prstGeom>
        </p:spPr>
      </p:pic>
      <p:pic>
        <p:nvPicPr>
          <p:cNvPr id="6" name="CLOU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4" y="2273083"/>
            <a:ext cx="2662886" cy="1059663"/>
          </a:xfrm>
          <a:prstGeom prst="rect">
            <a:avLst/>
          </a:prstGeom>
        </p:spPr>
      </p:pic>
      <p:pic>
        <p:nvPicPr>
          <p:cNvPr id="7" name="CLOU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637" y="5149516"/>
            <a:ext cx="2910229" cy="1158090"/>
          </a:xfrm>
          <a:prstGeom prst="rect">
            <a:avLst/>
          </a:prstGeom>
        </p:spPr>
      </p:pic>
      <p:pic>
        <p:nvPicPr>
          <p:cNvPr id="8" name="CLOU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198" y="1032690"/>
            <a:ext cx="1701668" cy="677158"/>
          </a:xfrm>
          <a:prstGeom prst="rect">
            <a:avLst/>
          </a:prstGeom>
        </p:spPr>
      </p:pic>
      <p:pic>
        <p:nvPicPr>
          <p:cNvPr id="9" name="OF EXPERIENC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38" y="2198313"/>
            <a:ext cx="6194662" cy="1149525"/>
          </a:xfrm>
          <a:prstGeom prst="rect">
            <a:avLst/>
          </a:prstGeom>
        </p:spPr>
      </p:pic>
      <p:pic>
        <p:nvPicPr>
          <p:cNvPr id="10" name="MAN TRAVELER">
            <a:extLst>
              <a:ext uri="{FF2B5EF4-FFF2-40B4-BE49-F238E27FC236}">
                <a16:creationId xmlns:a16="http://schemas.microsoft.com/office/drawing/2014/main" id="{159A27FE-F190-430E-A59C-E7B1BAACBC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1"/>
          <a:stretch/>
        </p:blipFill>
        <p:spPr>
          <a:xfrm>
            <a:off x="5994882" y="3898232"/>
            <a:ext cx="2131557" cy="2959768"/>
          </a:xfrm>
          <a:prstGeom prst="rect">
            <a:avLst/>
          </a:prstGeom>
        </p:spPr>
      </p:pic>
      <p:sp>
        <p:nvSpPr>
          <p:cNvPr id="11" name="AUTOSHAPE">
            <a:extLst>
              <a:ext uri="{FF2B5EF4-FFF2-40B4-BE49-F238E27FC236}">
                <a16:creationId xmlns:a16="http://schemas.microsoft.com/office/drawing/2014/main" id="{8E7679C7-87EE-4F0B-AF9F-2A0975016AAE}"/>
              </a:ext>
            </a:extLst>
          </p:cNvPr>
          <p:cNvSpPr/>
          <p:nvPr/>
        </p:nvSpPr>
        <p:spPr>
          <a:xfrm>
            <a:off x="2823410" y="0"/>
            <a:ext cx="6682943" cy="2198313"/>
          </a:xfrm>
          <a:prstGeom prst="rect">
            <a:avLst/>
          </a:prstGeom>
          <a:solidFill>
            <a:srgbClr val="9E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UR TEAM WITH IT'S YEARS">
            <a:extLst>
              <a:ext uri="{FF2B5EF4-FFF2-40B4-BE49-F238E27FC236}">
                <a16:creationId xmlns:a16="http://schemas.microsoft.com/office/drawing/2014/main" id="{C2008C3F-1E8B-4E15-8E82-9EB1FCDEF8AA}"/>
              </a:ext>
            </a:extLst>
          </p:cNvPr>
          <p:cNvSpPr/>
          <p:nvPr/>
        </p:nvSpPr>
        <p:spPr>
          <a:xfrm>
            <a:off x="2968986" y="1399777"/>
            <a:ext cx="65373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ebas Neue" panose="020B0606020202050201" pitchFamily="34" charset="0"/>
              </a:rPr>
              <a:t>OUR TEAM WITH ITS YEARS</a:t>
            </a:r>
          </a:p>
        </p:txBody>
      </p:sp>
    </p:spTree>
    <p:extLst>
      <p:ext uri="{BB962C8B-B14F-4D97-AF65-F5344CB8AC3E}">
        <p14:creationId xmlns:p14="http://schemas.microsoft.com/office/powerpoint/2010/main" val="3001128906"/>
      </p:ext>
    </p:extLst>
  </p:cSld>
  <p:clrMapOvr>
    <a:masterClrMapping/>
  </p:clrMapOvr>
  <p:transition>
    <p:push dir="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0375 0 " pathEditMode="relative" ptsTypes="AA">
                                          <p:cBhvr>
                                            <p:cTn id="22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0375 0 " pathEditMode="relative" ptsTypes="AA">
                                          <p:cBhvr>
                                            <p:cTn id="24" dur="9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0375 0 " pathEditMode="relative" ptsTypes="AA">
                                          <p:cBhvr>
                                            <p:cTn id="26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0375 0 " pathEditMode="relative" ptsTypes="AA">
                                          <p:cBhvr>
                                            <p:cTn id="28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2" accel="100000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4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4" ac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35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5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4" ac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0375 0 " pathEditMode="relative" ptsTypes="AA">
                                          <p:cBhvr>
                                            <p:cTn id="22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0375 0 " pathEditMode="relative" ptsTypes="AA">
                                          <p:cBhvr>
                                            <p:cTn id="24" dur="9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0375 0 " pathEditMode="relative" ptsTypes="AA">
                                          <p:cBhvr>
                                            <p:cTn id="26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.0375 0 " pathEditMode="relative" ptsTypes="AA">
                                          <p:cBhvr>
                                            <p:cTn id="28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2" accel="100000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4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4" ac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35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5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4" ac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93" y="1592580"/>
            <a:ext cx="1132167" cy="454016"/>
          </a:xfrm>
          <a:prstGeom prst="rect">
            <a:avLst/>
          </a:prstGeom>
        </p:spPr>
      </p:pic>
      <p:pic>
        <p:nvPicPr>
          <p:cNvPr id="9" name="CLOU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53" y="341250"/>
            <a:ext cx="1239230" cy="496950"/>
          </a:xfrm>
          <a:prstGeom prst="rect">
            <a:avLst/>
          </a:prstGeom>
        </p:spPr>
      </p:pic>
      <p:pic>
        <p:nvPicPr>
          <p:cNvPr id="10" name="CLOU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77" y="1155461"/>
            <a:ext cx="1287107" cy="516149"/>
          </a:xfrm>
          <a:prstGeom prst="rect">
            <a:avLst/>
          </a:prstGeom>
        </p:spPr>
      </p:pic>
      <p:pic>
        <p:nvPicPr>
          <p:cNvPr id="12" name="AIRPLAN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62" y="1256631"/>
            <a:ext cx="6174088" cy="1702978"/>
          </a:xfrm>
          <a:prstGeom prst="rect">
            <a:avLst/>
          </a:prstGeom>
        </p:spPr>
      </p:pic>
      <p:sp>
        <p:nvSpPr>
          <p:cNvPr id="14" name="HELPS OUR CLIENTS ENJOY">
            <a:extLst>
              <a:ext uri="{FF2B5EF4-FFF2-40B4-BE49-F238E27FC236}">
                <a16:creationId xmlns:a16="http://schemas.microsoft.com/office/drawing/2014/main" id="{F1CF94DF-B897-4E64-9953-40C1A35AE365}"/>
              </a:ext>
            </a:extLst>
          </p:cNvPr>
          <p:cNvSpPr/>
          <p:nvPr/>
        </p:nvSpPr>
        <p:spPr>
          <a:xfrm>
            <a:off x="4913423" y="1168960"/>
            <a:ext cx="3294492" cy="369332"/>
          </a:xfrm>
          <a:prstGeom prst="rect">
            <a:avLst/>
          </a:prstGeom>
        </p:spPr>
        <p:txBody>
          <a:bodyPr wrap="none">
            <a:prstTxWarp prst="textWave1">
              <a:avLst>
                <a:gd name="adj1" fmla="val 20000"/>
                <a:gd name="adj2" fmla="val 0"/>
              </a:avLst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HELPS OUR CLIENTS ENJOY</a:t>
            </a:r>
          </a:p>
        </p:txBody>
      </p:sp>
      <p:sp>
        <p:nvSpPr>
          <p:cNvPr id="15" name="AMAZING VACATIONS">
            <a:extLst>
              <a:ext uri="{FF2B5EF4-FFF2-40B4-BE49-F238E27FC236}">
                <a16:creationId xmlns:a16="http://schemas.microsoft.com/office/drawing/2014/main" id="{8D64F09E-5D47-44F9-ACFE-F18F8E49B851}"/>
              </a:ext>
            </a:extLst>
          </p:cNvPr>
          <p:cNvSpPr/>
          <p:nvPr/>
        </p:nvSpPr>
        <p:spPr>
          <a:xfrm rot="224001">
            <a:off x="4831625" y="1774796"/>
            <a:ext cx="3190489" cy="646331"/>
          </a:xfrm>
          <a:prstGeom prst="rect">
            <a:avLst/>
          </a:prstGeom>
        </p:spPr>
        <p:txBody>
          <a:bodyPr wrap="none">
            <a:prstTxWarp prst="textWave1">
              <a:avLst/>
            </a:prstTxWarp>
            <a:spAutoFit/>
          </a:bodyPr>
          <a:lstStyle/>
          <a:p>
            <a:pPr algn="ctr"/>
            <a:r>
              <a:rPr lang="en-US" sz="4000" spc="300" dirty="0">
                <a:solidFill>
                  <a:srgbClr val="D14957"/>
                </a:solidFill>
                <a:latin typeface="Bebas Neue" panose="020B0606020202050201" pitchFamily="34" charset="0"/>
              </a:rPr>
              <a:t> AMAZING VACATIONS.</a:t>
            </a:r>
          </a:p>
        </p:txBody>
      </p:sp>
      <p:pic>
        <p:nvPicPr>
          <p:cNvPr id="13" name="BIG BEN">
            <a:extLst>
              <a:ext uri="{FF2B5EF4-FFF2-40B4-BE49-F238E27FC236}">
                <a16:creationId xmlns:a16="http://schemas.microsoft.com/office/drawing/2014/main" id="{2392405C-CA47-4512-B503-AA6E0ADBB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246" y="4030195"/>
            <a:ext cx="2409637" cy="2856380"/>
          </a:xfrm>
          <a:prstGeom prst="rect">
            <a:avLst/>
          </a:prstGeom>
        </p:spPr>
      </p:pic>
      <p:pic>
        <p:nvPicPr>
          <p:cNvPr id="16" name="LIBERTY">
            <a:extLst>
              <a:ext uri="{FF2B5EF4-FFF2-40B4-BE49-F238E27FC236}">
                <a16:creationId xmlns:a16="http://schemas.microsoft.com/office/drawing/2014/main" id="{D32BA448-CA09-4148-BB9A-50905CB07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833" y="4421675"/>
            <a:ext cx="983088" cy="2464900"/>
          </a:xfrm>
          <a:prstGeom prst="rect">
            <a:avLst/>
          </a:prstGeom>
        </p:spPr>
      </p:pic>
      <p:pic>
        <p:nvPicPr>
          <p:cNvPr id="17" name="PISA TOWER">
            <a:extLst>
              <a:ext uri="{FF2B5EF4-FFF2-40B4-BE49-F238E27FC236}">
                <a16:creationId xmlns:a16="http://schemas.microsoft.com/office/drawing/2014/main" id="{4D777D86-98A4-4E63-A6D9-E2A3799B4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063" y="2762149"/>
            <a:ext cx="1711330" cy="4124426"/>
          </a:xfrm>
          <a:prstGeom prst="rect">
            <a:avLst/>
          </a:prstGeom>
        </p:spPr>
      </p:pic>
      <p:pic>
        <p:nvPicPr>
          <p:cNvPr id="18" name="COLESSEUM">
            <a:extLst>
              <a:ext uri="{FF2B5EF4-FFF2-40B4-BE49-F238E27FC236}">
                <a16:creationId xmlns:a16="http://schemas.microsoft.com/office/drawing/2014/main" id="{ED594B37-79EA-4284-8682-129951066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533" y="5205476"/>
            <a:ext cx="2454261" cy="1681099"/>
          </a:xfrm>
          <a:prstGeom prst="rect">
            <a:avLst/>
          </a:prstGeom>
        </p:spPr>
      </p:pic>
      <p:pic>
        <p:nvPicPr>
          <p:cNvPr id="19" name="EIFEEL TOWER">
            <a:extLst>
              <a:ext uri="{FF2B5EF4-FFF2-40B4-BE49-F238E27FC236}">
                <a16:creationId xmlns:a16="http://schemas.microsoft.com/office/drawing/2014/main" id="{E9848122-749A-4604-993C-EB415D001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6049" y="4030195"/>
            <a:ext cx="1144707" cy="2856380"/>
          </a:xfrm>
          <a:prstGeom prst="rect">
            <a:avLst/>
          </a:prstGeom>
        </p:spPr>
      </p:pic>
      <p:pic>
        <p:nvPicPr>
          <p:cNvPr id="20" name="CHRIST THE REDEEMEER">
            <a:extLst>
              <a:ext uri="{FF2B5EF4-FFF2-40B4-BE49-F238E27FC236}">
                <a16:creationId xmlns:a16="http://schemas.microsoft.com/office/drawing/2014/main" id="{B8215049-A1FC-467D-963B-7FFFC713C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7257" y="5352156"/>
            <a:ext cx="1368928" cy="1534419"/>
          </a:xfrm>
          <a:prstGeom prst="rect">
            <a:avLst/>
          </a:prstGeom>
        </p:spPr>
      </p:pic>
      <p:sp>
        <p:nvSpPr>
          <p:cNvPr id="44" name="CREAM FREEFORM SHAPE">
            <a:extLst>
              <a:ext uri="{FF2B5EF4-FFF2-40B4-BE49-F238E27FC236}">
                <a16:creationId xmlns:a16="http://schemas.microsoft.com/office/drawing/2014/main" id="{118162F0-CF8B-477B-8B97-DB3C23A1A4F1}"/>
              </a:ext>
            </a:extLst>
          </p:cNvPr>
          <p:cNvSpPr/>
          <p:nvPr/>
        </p:nvSpPr>
        <p:spPr>
          <a:xfrm>
            <a:off x="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F9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EAM FREEFORM SHAPE">
            <a:extLst>
              <a:ext uri="{FF2B5EF4-FFF2-40B4-BE49-F238E27FC236}">
                <a16:creationId xmlns:a16="http://schemas.microsoft.com/office/drawing/2014/main" id="{A005414F-F370-4C23-86DA-3C3A6EDA0060}"/>
              </a:ext>
            </a:extLst>
          </p:cNvPr>
          <p:cNvSpPr/>
          <p:nvPr/>
        </p:nvSpPr>
        <p:spPr>
          <a:xfrm>
            <a:off x="1238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F9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EAM FREEFORM SHAPE">
            <a:extLst>
              <a:ext uri="{FF2B5EF4-FFF2-40B4-BE49-F238E27FC236}">
                <a16:creationId xmlns:a16="http://schemas.microsoft.com/office/drawing/2014/main" id="{0C1DB230-7F61-468C-AF86-55DE1FE77F52}"/>
              </a:ext>
            </a:extLst>
          </p:cNvPr>
          <p:cNvSpPr/>
          <p:nvPr/>
        </p:nvSpPr>
        <p:spPr>
          <a:xfrm>
            <a:off x="2476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F9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EAM FREEFORM SHAPE">
            <a:extLst>
              <a:ext uri="{FF2B5EF4-FFF2-40B4-BE49-F238E27FC236}">
                <a16:creationId xmlns:a16="http://schemas.microsoft.com/office/drawing/2014/main" id="{EB75B60C-5408-4088-81EB-E856F51818AE}"/>
              </a:ext>
            </a:extLst>
          </p:cNvPr>
          <p:cNvSpPr/>
          <p:nvPr/>
        </p:nvSpPr>
        <p:spPr>
          <a:xfrm>
            <a:off x="3714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F9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EAM FREEFORM SHAPE">
            <a:extLst>
              <a:ext uri="{FF2B5EF4-FFF2-40B4-BE49-F238E27FC236}">
                <a16:creationId xmlns:a16="http://schemas.microsoft.com/office/drawing/2014/main" id="{C1DF8B4B-E7A7-46F0-BCC4-91D433077324}"/>
              </a:ext>
            </a:extLst>
          </p:cNvPr>
          <p:cNvSpPr/>
          <p:nvPr/>
        </p:nvSpPr>
        <p:spPr>
          <a:xfrm>
            <a:off x="4953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F9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EAM FREEFORM SHAPE">
            <a:extLst>
              <a:ext uri="{FF2B5EF4-FFF2-40B4-BE49-F238E27FC236}">
                <a16:creationId xmlns:a16="http://schemas.microsoft.com/office/drawing/2014/main" id="{A55BBBAC-2EFE-436F-8A60-F625AF01F3DC}"/>
              </a:ext>
            </a:extLst>
          </p:cNvPr>
          <p:cNvSpPr/>
          <p:nvPr/>
        </p:nvSpPr>
        <p:spPr>
          <a:xfrm>
            <a:off x="6191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F9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EAM FREEFORM SHAPE">
            <a:extLst>
              <a:ext uri="{FF2B5EF4-FFF2-40B4-BE49-F238E27FC236}">
                <a16:creationId xmlns:a16="http://schemas.microsoft.com/office/drawing/2014/main" id="{A98E572A-D925-48CD-A81A-61F1478D86EE}"/>
              </a:ext>
            </a:extLst>
          </p:cNvPr>
          <p:cNvSpPr/>
          <p:nvPr/>
        </p:nvSpPr>
        <p:spPr>
          <a:xfrm>
            <a:off x="7429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F9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EAM FREEFORM SHAPE">
            <a:extLst>
              <a:ext uri="{FF2B5EF4-FFF2-40B4-BE49-F238E27FC236}">
                <a16:creationId xmlns:a16="http://schemas.microsoft.com/office/drawing/2014/main" id="{7010C563-3753-4664-958C-2570CA377674}"/>
              </a:ext>
            </a:extLst>
          </p:cNvPr>
          <p:cNvSpPr/>
          <p:nvPr/>
        </p:nvSpPr>
        <p:spPr>
          <a:xfrm>
            <a:off x="8667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F9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EAM FREEFORM SHAPE">
            <a:extLst>
              <a:ext uri="{FF2B5EF4-FFF2-40B4-BE49-F238E27FC236}">
                <a16:creationId xmlns:a16="http://schemas.microsoft.com/office/drawing/2014/main" id="{3B669406-3474-4073-BA98-89CD89A5AC5D}"/>
              </a:ext>
            </a:extLst>
          </p:cNvPr>
          <p:cNvSpPr/>
          <p:nvPr/>
        </p:nvSpPr>
        <p:spPr>
          <a:xfrm>
            <a:off x="9906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F9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EAM FREEFORM SHAPE">
            <a:extLst>
              <a:ext uri="{FF2B5EF4-FFF2-40B4-BE49-F238E27FC236}">
                <a16:creationId xmlns:a16="http://schemas.microsoft.com/office/drawing/2014/main" id="{004BCC45-339F-474F-982A-5E61F9FF1F8B}"/>
              </a:ext>
            </a:extLst>
          </p:cNvPr>
          <p:cNvSpPr/>
          <p:nvPr/>
        </p:nvSpPr>
        <p:spPr>
          <a:xfrm>
            <a:off x="11144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F9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HITE FREEFORM SHAPE">
            <a:extLst>
              <a:ext uri="{FF2B5EF4-FFF2-40B4-BE49-F238E27FC236}">
                <a16:creationId xmlns:a16="http://schemas.microsoft.com/office/drawing/2014/main" id="{B2CA38FD-1392-4265-9959-3A3B2160B6F6}"/>
              </a:ext>
            </a:extLst>
          </p:cNvPr>
          <p:cNvSpPr/>
          <p:nvPr/>
        </p:nvSpPr>
        <p:spPr>
          <a:xfrm>
            <a:off x="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FFF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HITE FREEFORM SHAPE">
            <a:extLst>
              <a:ext uri="{FF2B5EF4-FFF2-40B4-BE49-F238E27FC236}">
                <a16:creationId xmlns:a16="http://schemas.microsoft.com/office/drawing/2014/main" id="{61F16A6C-935B-4C00-B7DA-3E6C176EBBDC}"/>
              </a:ext>
            </a:extLst>
          </p:cNvPr>
          <p:cNvSpPr/>
          <p:nvPr/>
        </p:nvSpPr>
        <p:spPr>
          <a:xfrm>
            <a:off x="1238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FFF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HITE FREEFORM SHAPE">
            <a:extLst>
              <a:ext uri="{FF2B5EF4-FFF2-40B4-BE49-F238E27FC236}">
                <a16:creationId xmlns:a16="http://schemas.microsoft.com/office/drawing/2014/main" id="{C9C3C5E1-CE97-414E-BC03-E2BB68CE32FC}"/>
              </a:ext>
            </a:extLst>
          </p:cNvPr>
          <p:cNvSpPr/>
          <p:nvPr/>
        </p:nvSpPr>
        <p:spPr>
          <a:xfrm>
            <a:off x="2476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FFF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WHITE FREEFORM SHAPE">
            <a:extLst>
              <a:ext uri="{FF2B5EF4-FFF2-40B4-BE49-F238E27FC236}">
                <a16:creationId xmlns:a16="http://schemas.microsoft.com/office/drawing/2014/main" id="{F35C85DF-507A-416A-9DE5-BDAC5B04B1C0}"/>
              </a:ext>
            </a:extLst>
          </p:cNvPr>
          <p:cNvSpPr/>
          <p:nvPr/>
        </p:nvSpPr>
        <p:spPr>
          <a:xfrm>
            <a:off x="3714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FFF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HITE FREEFORM SHAPE">
            <a:extLst>
              <a:ext uri="{FF2B5EF4-FFF2-40B4-BE49-F238E27FC236}">
                <a16:creationId xmlns:a16="http://schemas.microsoft.com/office/drawing/2014/main" id="{079C7F6D-07F9-4977-A829-1C6862BE4E55}"/>
              </a:ext>
            </a:extLst>
          </p:cNvPr>
          <p:cNvSpPr/>
          <p:nvPr/>
        </p:nvSpPr>
        <p:spPr>
          <a:xfrm>
            <a:off x="4953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FFF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HITE FREEFORM SHAPE">
            <a:extLst>
              <a:ext uri="{FF2B5EF4-FFF2-40B4-BE49-F238E27FC236}">
                <a16:creationId xmlns:a16="http://schemas.microsoft.com/office/drawing/2014/main" id="{6AA8FA7D-4E4F-4401-A968-3F0BB0253506}"/>
              </a:ext>
            </a:extLst>
          </p:cNvPr>
          <p:cNvSpPr/>
          <p:nvPr/>
        </p:nvSpPr>
        <p:spPr>
          <a:xfrm>
            <a:off x="6191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FFF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HITE FREEFORM SHAPE">
            <a:extLst>
              <a:ext uri="{FF2B5EF4-FFF2-40B4-BE49-F238E27FC236}">
                <a16:creationId xmlns:a16="http://schemas.microsoft.com/office/drawing/2014/main" id="{50744DE7-8B12-4D9D-B415-84FB9ABA4365}"/>
              </a:ext>
            </a:extLst>
          </p:cNvPr>
          <p:cNvSpPr/>
          <p:nvPr/>
        </p:nvSpPr>
        <p:spPr>
          <a:xfrm>
            <a:off x="74295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FFF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WHITE FREEFORM SHAPE">
            <a:extLst>
              <a:ext uri="{FF2B5EF4-FFF2-40B4-BE49-F238E27FC236}">
                <a16:creationId xmlns:a16="http://schemas.microsoft.com/office/drawing/2014/main" id="{425C4202-1E6B-4EBA-B7F2-AF554628AE0C}"/>
              </a:ext>
            </a:extLst>
          </p:cNvPr>
          <p:cNvSpPr/>
          <p:nvPr/>
        </p:nvSpPr>
        <p:spPr>
          <a:xfrm>
            <a:off x="86677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FFF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HITE FREEFORM SHAPE">
            <a:extLst>
              <a:ext uri="{FF2B5EF4-FFF2-40B4-BE49-F238E27FC236}">
                <a16:creationId xmlns:a16="http://schemas.microsoft.com/office/drawing/2014/main" id="{BA710D93-4C10-425E-A934-22D3FC59DE20}"/>
              </a:ext>
            </a:extLst>
          </p:cNvPr>
          <p:cNvSpPr/>
          <p:nvPr/>
        </p:nvSpPr>
        <p:spPr>
          <a:xfrm>
            <a:off x="9906000" y="-567198"/>
            <a:ext cx="1238250" cy="8839200"/>
          </a:xfrm>
          <a:prstGeom prst="roundRect">
            <a:avLst>
              <a:gd name="adj" fmla="val 50000"/>
            </a:avLst>
          </a:prstGeom>
          <a:solidFill>
            <a:srgbClr val="FFF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HITE FREEFORM SHAPE">
            <a:extLst>
              <a:ext uri="{FF2B5EF4-FFF2-40B4-BE49-F238E27FC236}">
                <a16:creationId xmlns:a16="http://schemas.microsoft.com/office/drawing/2014/main" id="{FE399E90-516C-4CEA-B110-43B11E7C4011}"/>
              </a:ext>
            </a:extLst>
          </p:cNvPr>
          <p:cNvSpPr/>
          <p:nvPr/>
        </p:nvSpPr>
        <p:spPr>
          <a:xfrm>
            <a:off x="11144250" y="-567198"/>
            <a:ext cx="1238250" cy="8261350"/>
          </a:xfrm>
          <a:custGeom>
            <a:avLst/>
            <a:gdLst>
              <a:gd name="connsiteX0" fmla="*/ 619125 w 1238250"/>
              <a:gd name="connsiteY0" fmla="*/ 0 h 8261350"/>
              <a:gd name="connsiteX1" fmla="*/ 1238250 w 1238250"/>
              <a:gd name="connsiteY1" fmla="*/ 619125 h 8261350"/>
              <a:gd name="connsiteX2" fmla="*/ 1238250 w 1238250"/>
              <a:gd name="connsiteY2" fmla="*/ 8220075 h 8261350"/>
              <a:gd name="connsiteX3" fmla="*/ 1234089 w 1238250"/>
              <a:gd name="connsiteY3" fmla="*/ 8261350 h 8261350"/>
              <a:gd name="connsiteX4" fmla="*/ 1225672 w 1238250"/>
              <a:gd name="connsiteY4" fmla="*/ 8177850 h 8261350"/>
              <a:gd name="connsiteX5" fmla="*/ 619125 w 1238250"/>
              <a:gd name="connsiteY5" fmla="*/ 7683500 h 8261350"/>
              <a:gd name="connsiteX6" fmla="*/ 12579 w 1238250"/>
              <a:gd name="connsiteY6" fmla="*/ 8177850 h 8261350"/>
              <a:gd name="connsiteX7" fmla="*/ 4161 w 1238250"/>
              <a:gd name="connsiteY7" fmla="*/ 8261350 h 8261350"/>
              <a:gd name="connsiteX8" fmla="*/ 0 w 1238250"/>
              <a:gd name="connsiteY8" fmla="*/ 8220075 h 8261350"/>
              <a:gd name="connsiteX9" fmla="*/ 0 w 1238250"/>
              <a:gd name="connsiteY9" fmla="*/ 619125 h 8261350"/>
              <a:gd name="connsiteX10" fmla="*/ 619125 w 1238250"/>
              <a:gd name="connsiteY10" fmla="*/ 0 h 826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8250" h="8261350">
                <a:moveTo>
                  <a:pt x="619125" y="0"/>
                </a:moveTo>
                <a:cubicBezTo>
                  <a:pt x="961058" y="0"/>
                  <a:pt x="1238250" y="277192"/>
                  <a:pt x="1238250" y="619125"/>
                </a:cubicBezTo>
                <a:lnTo>
                  <a:pt x="1238250" y="8220075"/>
                </a:lnTo>
                <a:lnTo>
                  <a:pt x="1234089" y="8261350"/>
                </a:lnTo>
                <a:lnTo>
                  <a:pt x="1225672" y="8177850"/>
                </a:lnTo>
                <a:cubicBezTo>
                  <a:pt x="1167941" y="7895725"/>
                  <a:pt x="918316" y="7683500"/>
                  <a:pt x="619125" y="7683500"/>
                </a:cubicBezTo>
                <a:cubicBezTo>
                  <a:pt x="319934" y="7683500"/>
                  <a:pt x="70310" y="7895725"/>
                  <a:pt x="12579" y="8177850"/>
                </a:cubicBezTo>
                <a:lnTo>
                  <a:pt x="4161" y="8261350"/>
                </a:lnTo>
                <a:lnTo>
                  <a:pt x="0" y="8220075"/>
                </a:lnTo>
                <a:lnTo>
                  <a:pt x="0" y="619125"/>
                </a:lnTo>
                <a:cubicBezTo>
                  <a:pt x="0" y="277192"/>
                  <a:pt x="277192" y="0"/>
                  <a:pt x="619125" y="0"/>
                </a:cubicBezTo>
                <a:close/>
              </a:path>
            </a:pathLst>
          </a:custGeom>
          <a:solidFill>
            <a:srgbClr val="FFF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6196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375 0 " pathEditMode="relative" ptsTypes="AA">
                                      <p:cBhvr>
                                        <p:cTn id="10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375 0 " pathEditMode="relative" ptsTypes="AA">
                                      <p:cBhvr>
                                        <p:cTn id="16" dur="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375 0 " pathEditMode="relative" ptsTypes="AA">
                                      <p:cBhvr>
                                        <p:cTn id="22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5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3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6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9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9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4811"/>
            <a:ext cx="12192000" cy="1288378"/>
          </a:xfrm>
          <a:prstGeom prst="rect">
            <a:avLst/>
          </a:prstGeom>
        </p:spPr>
      </p:pic>
      <p:pic>
        <p:nvPicPr>
          <p:cNvPr id="5" name="GLOB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46" y="1147941"/>
            <a:ext cx="4649716" cy="4643259"/>
          </a:xfrm>
          <a:prstGeom prst="rect">
            <a:avLst/>
          </a:prstGeom>
        </p:spPr>
      </p:pic>
      <p:pic>
        <p:nvPicPr>
          <p:cNvPr id="8" name="DESTINATI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41" y="1532854"/>
            <a:ext cx="287622" cy="568557"/>
          </a:xfrm>
          <a:prstGeom prst="rect">
            <a:avLst/>
          </a:prstGeom>
        </p:spPr>
      </p:pic>
      <p:grpSp>
        <p:nvGrpSpPr>
          <p:cNvPr id="10" name="CHAT LIST">
            <a:extLst>
              <a:ext uri="{FF2B5EF4-FFF2-40B4-BE49-F238E27FC236}">
                <a16:creationId xmlns:a16="http://schemas.microsoft.com/office/drawing/2014/main" id="{6E27F1C6-AD03-4509-B7B3-5BE556F32361}"/>
              </a:ext>
            </a:extLst>
          </p:cNvPr>
          <p:cNvGrpSpPr/>
          <p:nvPr/>
        </p:nvGrpSpPr>
        <p:grpSpPr>
          <a:xfrm>
            <a:off x="5209438" y="1099969"/>
            <a:ext cx="1242877" cy="689057"/>
            <a:chOff x="5209438" y="1099969"/>
            <a:chExt cx="1242877" cy="68905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38" y="1099969"/>
              <a:ext cx="1242877" cy="68905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039" y="1318261"/>
              <a:ext cx="869420" cy="205740"/>
            </a:xfrm>
            <a:prstGeom prst="rect">
              <a:avLst/>
            </a:prstGeom>
          </p:spPr>
        </p:pic>
      </p:grpSp>
      <p:grpSp>
        <p:nvGrpSpPr>
          <p:cNvPr id="3" name="CHAT LIST">
            <a:extLst>
              <a:ext uri="{FF2B5EF4-FFF2-40B4-BE49-F238E27FC236}">
                <a16:creationId xmlns:a16="http://schemas.microsoft.com/office/drawing/2014/main" id="{D9C5DFF5-B538-4461-AD15-3545AD614E45}"/>
              </a:ext>
            </a:extLst>
          </p:cNvPr>
          <p:cNvGrpSpPr/>
          <p:nvPr/>
        </p:nvGrpSpPr>
        <p:grpSpPr>
          <a:xfrm>
            <a:off x="585923" y="1990922"/>
            <a:ext cx="1194300" cy="662126"/>
            <a:chOff x="585923" y="1990922"/>
            <a:chExt cx="1194300" cy="6621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23" y="1990922"/>
              <a:ext cx="1194300" cy="6621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849" y="2214563"/>
              <a:ext cx="829499" cy="196293"/>
            </a:xfrm>
            <a:prstGeom prst="rect">
              <a:avLst/>
            </a:prstGeom>
          </p:spPr>
        </p:pic>
      </p:grpSp>
      <p:sp>
        <p:nvSpPr>
          <p:cNvPr id="17" name="AUTOSHAPE"/>
          <p:cNvSpPr>
            <a:spLocks noChangeAspect="1" noChangeArrowheads="1" noTextEdit="1"/>
          </p:cNvSpPr>
          <p:nvPr/>
        </p:nvSpPr>
        <p:spPr bwMode="auto">
          <a:xfrm>
            <a:off x="2667000" y="2919413"/>
            <a:ext cx="88328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LATED HASSLES"/>
          <p:cNvSpPr>
            <a:spLocks noChangeArrowheads="1"/>
          </p:cNvSpPr>
          <p:nvPr/>
        </p:nvSpPr>
        <p:spPr bwMode="auto">
          <a:xfrm>
            <a:off x="6061933" y="3299159"/>
            <a:ext cx="55294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3E3938"/>
                </a:solidFill>
                <a:effectLst/>
                <a:latin typeface="Futura Md BT" panose="020B0602020204020303" pitchFamily="34" charset="0"/>
              </a:rPr>
              <a:t>RELATED HASSLES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7" name="THEY WORK"/>
          <p:cNvSpPr>
            <a:spLocks noChangeArrowheads="1"/>
          </p:cNvSpPr>
          <p:nvPr/>
        </p:nvSpPr>
        <p:spPr bwMode="auto">
          <a:xfrm>
            <a:off x="2392729" y="2900457"/>
            <a:ext cx="249267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THEY WORK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48" name="VERY HARD TO">
            <a:extLst>
              <a:ext uri="{FF2B5EF4-FFF2-40B4-BE49-F238E27FC236}">
                <a16:creationId xmlns:a16="http://schemas.microsoft.com/office/drawing/2014/main" id="{F95E635A-80B5-4127-94D9-7AF3A6611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7609" y="3580661"/>
            <a:ext cx="240848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VERY HARD TO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pic>
        <p:nvPicPr>
          <p:cNvPr id="7" name="DESTINATI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26" y="2334966"/>
            <a:ext cx="287622" cy="568557"/>
          </a:xfrm>
          <a:prstGeom prst="rect">
            <a:avLst/>
          </a:prstGeom>
        </p:spPr>
      </p:pic>
      <p:sp>
        <p:nvSpPr>
          <p:cNvPr id="15" name="ELIMINATE ALL TRAVEL">
            <a:extLst>
              <a:ext uri="{FF2B5EF4-FFF2-40B4-BE49-F238E27FC236}">
                <a16:creationId xmlns:a16="http://schemas.microsoft.com/office/drawing/2014/main" id="{E21D3F9F-E2F6-4163-94C5-4DF4641F0869}"/>
              </a:ext>
            </a:extLst>
          </p:cNvPr>
          <p:cNvSpPr/>
          <p:nvPr/>
        </p:nvSpPr>
        <p:spPr>
          <a:xfrm>
            <a:off x="6045539" y="2837705"/>
            <a:ext cx="5553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 BT" panose="020B0602020204020303" pitchFamily="34" charset="0"/>
              </a:rPr>
              <a:t> ELIMINATE ALL TRAVEL </a:t>
            </a:r>
          </a:p>
        </p:txBody>
      </p:sp>
      <p:grpSp>
        <p:nvGrpSpPr>
          <p:cNvPr id="37" name="PICTURE LIST">
            <a:extLst>
              <a:ext uri="{FF2B5EF4-FFF2-40B4-BE49-F238E27FC236}">
                <a16:creationId xmlns:a16="http://schemas.microsoft.com/office/drawing/2014/main" id="{5EFEAC9C-20A0-43E5-8AD9-1EA28A566E00}"/>
              </a:ext>
            </a:extLst>
          </p:cNvPr>
          <p:cNvGrpSpPr/>
          <p:nvPr/>
        </p:nvGrpSpPr>
        <p:grpSpPr>
          <a:xfrm>
            <a:off x="-1893375" y="2119171"/>
            <a:ext cx="7293414" cy="6669090"/>
            <a:chOff x="-1893375" y="2119171"/>
            <a:chExt cx="7293414" cy="66690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390" y="2119171"/>
              <a:ext cx="3652649" cy="328611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99F05F-8DDD-4B2A-9B7D-56507E1C307F}"/>
                </a:ext>
              </a:extLst>
            </p:cNvPr>
            <p:cNvSpPr/>
            <p:nvPr/>
          </p:nvSpPr>
          <p:spPr>
            <a:xfrm>
              <a:off x="-1893375" y="5444836"/>
              <a:ext cx="3640765" cy="3343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773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700000">
                                      <p:cBhvr>
                                        <p:cTn id="14" dur="3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7" grpId="0"/>
      <p:bldP spid="48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REAM SHAPE">
            <a:extLst>
              <a:ext uri="{FF2B5EF4-FFF2-40B4-BE49-F238E27FC236}">
                <a16:creationId xmlns:a16="http://schemas.microsoft.com/office/drawing/2014/main" id="{CA93AD25-F0B4-4779-ACCD-C5ACACF8AB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4264"/>
            <a:ext cx="12192000" cy="5739085"/>
          </a:xfrm>
          <a:prstGeom prst="rect">
            <a:avLst/>
          </a:prstGeom>
        </p:spPr>
      </p:pic>
      <p:pic>
        <p:nvPicPr>
          <p:cNvPr id="11" name="FLOW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47" y="1605895"/>
            <a:ext cx="1856813" cy="203396"/>
          </a:xfrm>
          <a:prstGeom prst="rect">
            <a:avLst/>
          </a:prstGeom>
        </p:spPr>
      </p:pic>
      <p:pic>
        <p:nvPicPr>
          <p:cNvPr id="12" name="FLOW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47" y="584815"/>
            <a:ext cx="1856813" cy="203396"/>
          </a:xfrm>
          <a:prstGeom prst="rect">
            <a:avLst/>
          </a:prstGeom>
        </p:spPr>
      </p:pic>
      <p:sp>
        <p:nvSpPr>
          <p:cNvPr id="15" name="ALLOWING YOU TO ENJOY"/>
          <p:cNvSpPr>
            <a:spLocks noChangeArrowheads="1"/>
          </p:cNvSpPr>
          <p:nvPr/>
        </p:nvSpPr>
        <p:spPr bwMode="auto">
          <a:xfrm>
            <a:off x="1092021" y="3298829"/>
            <a:ext cx="45069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rgbClr val="934E35"/>
                </a:solidFill>
                <a:effectLst/>
                <a:latin typeface="Amatic SC" panose="00000500000000000000" pitchFamily="2" charset="-79"/>
                <a:cs typeface="Amatic SC" panose="00000500000000000000" pitchFamily="2" charset="-79"/>
              </a:rPr>
              <a:t>ALLOWING YOU TO ENJOY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16" name="PEACE OF MIND"/>
          <p:cNvSpPr>
            <a:spLocks noChangeArrowheads="1"/>
          </p:cNvSpPr>
          <p:nvPr/>
        </p:nvSpPr>
        <p:spPr bwMode="auto">
          <a:xfrm>
            <a:off x="1092021" y="4487867"/>
            <a:ext cx="453707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800" b="1" i="0" u="none" strike="noStrike" cap="none" normalizeH="0" baseline="0" dirty="0">
                <a:ln>
                  <a:noFill/>
                </a:ln>
                <a:solidFill>
                  <a:srgbClr val="934E35"/>
                </a:solidFill>
                <a:effectLst/>
                <a:latin typeface="Amatic SC" panose="00000500000000000000" pitchFamily="2" charset="-79"/>
                <a:cs typeface="Amatic SC" panose="00000500000000000000" pitchFamily="2" charset="-79"/>
              </a:rPr>
              <a:t>PEACE OF MIND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17" name="YOUR TRIP WITH"/>
          <p:cNvSpPr>
            <a:spLocks noEditPoints="1"/>
          </p:cNvSpPr>
          <p:nvPr/>
        </p:nvSpPr>
        <p:spPr bwMode="auto">
          <a:xfrm>
            <a:off x="1092021" y="4040192"/>
            <a:ext cx="4438650" cy="561975"/>
          </a:xfrm>
          <a:custGeom>
            <a:avLst/>
            <a:gdLst>
              <a:gd name="T0" fmla="*/ 0 w 5759"/>
              <a:gd name="T1" fmla="*/ 741 h 741"/>
              <a:gd name="T2" fmla="*/ 158 w 5759"/>
              <a:gd name="T3" fmla="*/ 115 h 741"/>
              <a:gd name="T4" fmla="*/ 373 w 5759"/>
              <a:gd name="T5" fmla="*/ 329 h 741"/>
              <a:gd name="T6" fmla="*/ 588 w 5759"/>
              <a:gd name="T7" fmla="*/ 115 h 741"/>
              <a:gd name="T8" fmla="*/ 1055 w 5759"/>
              <a:gd name="T9" fmla="*/ 372 h 741"/>
              <a:gd name="T10" fmla="*/ 869 w 5759"/>
              <a:gd name="T11" fmla="*/ 180 h 741"/>
              <a:gd name="T12" fmla="*/ 682 w 5759"/>
              <a:gd name="T13" fmla="*/ 372 h 741"/>
              <a:gd name="T14" fmla="*/ 869 w 5759"/>
              <a:gd name="T15" fmla="*/ 562 h 741"/>
              <a:gd name="T16" fmla="*/ 1055 w 5759"/>
              <a:gd name="T17" fmla="*/ 372 h 741"/>
              <a:gd name="T18" fmla="*/ 973 w 5759"/>
              <a:gd name="T19" fmla="*/ 619 h 741"/>
              <a:gd name="T20" fmla="*/ 616 w 5759"/>
              <a:gd name="T21" fmla="*/ 475 h 741"/>
              <a:gd name="T22" fmla="*/ 764 w 5759"/>
              <a:gd name="T23" fmla="*/ 124 h 741"/>
              <a:gd name="T24" fmla="*/ 1121 w 5759"/>
              <a:gd name="T25" fmla="*/ 269 h 741"/>
              <a:gd name="T26" fmla="*/ 1317 w 5759"/>
              <a:gd name="T27" fmla="*/ 425 h 741"/>
              <a:gd name="T28" fmla="*/ 1571 w 5759"/>
              <a:gd name="T29" fmla="*/ 425 h 741"/>
              <a:gd name="T30" fmla="*/ 1601 w 5759"/>
              <a:gd name="T31" fmla="*/ 588 h 741"/>
              <a:gd name="T32" fmla="*/ 1234 w 5759"/>
              <a:gd name="T33" fmla="*/ 115 h 741"/>
              <a:gd name="T34" fmla="*/ 1975 w 5759"/>
              <a:gd name="T35" fmla="*/ 263 h 741"/>
              <a:gd name="T36" fmla="*/ 1851 w 5759"/>
              <a:gd name="T37" fmla="*/ 333 h 741"/>
              <a:gd name="T38" fmla="*/ 1768 w 5759"/>
              <a:gd name="T39" fmla="*/ 115 h 741"/>
              <a:gd name="T40" fmla="*/ 2047 w 5759"/>
              <a:gd name="T41" fmla="*/ 192 h 741"/>
              <a:gd name="T42" fmla="*/ 2119 w 5759"/>
              <a:gd name="T43" fmla="*/ 626 h 741"/>
              <a:gd name="T44" fmla="*/ 2549 w 5759"/>
              <a:gd name="T45" fmla="*/ 186 h 741"/>
              <a:gd name="T46" fmla="*/ 2330 w 5759"/>
              <a:gd name="T47" fmla="*/ 186 h 741"/>
              <a:gd name="T48" fmla="*/ 2549 w 5759"/>
              <a:gd name="T49" fmla="*/ 186 h 741"/>
              <a:gd name="T50" fmla="*/ 2954 w 5759"/>
              <a:gd name="T51" fmla="*/ 263 h 741"/>
              <a:gd name="T52" fmla="*/ 2830 w 5759"/>
              <a:gd name="T53" fmla="*/ 333 h 741"/>
              <a:gd name="T54" fmla="*/ 2747 w 5759"/>
              <a:gd name="T55" fmla="*/ 115 h 741"/>
              <a:gd name="T56" fmla="*/ 3026 w 5759"/>
              <a:gd name="T57" fmla="*/ 192 h 741"/>
              <a:gd name="T58" fmla="*/ 3098 w 5759"/>
              <a:gd name="T59" fmla="*/ 626 h 741"/>
              <a:gd name="T60" fmla="*/ 3148 w 5759"/>
              <a:gd name="T61" fmla="*/ 626 h 741"/>
              <a:gd name="T62" fmla="*/ 3148 w 5759"/>
              <a:gd name="T63" fmla="*/ 626 h 741"/>
              <a:gd name="T64" fmla="*/ 3570 w 5759"/>
              <a:gd name="T65" fmla="*/ 261 h 741"/>
              <a:gd name="T66" fmla="*/ 3434 w 5759"/>
              <a:gd name="T67" fmla="*/ 329 h 741"/>
              <a:gd name="T68" fmla="*/ 3351 w 5759"/>
              <a:gd name="T69" fmla="*/ 115 h 741"/>
              <a:gd name="T70" fmla="*/ 3642 w 5759"/>
              <a:gd name="T71" fmla="*/ 189 h 741"/>
              <a:gd name="T72" fmla="*/ 3558 w 5759"/>
              <a:gd name="T73" fmla="*/ 391 h 741"/>
              <a:gd name="T74" fmla="*/ 3886 w 5759"/>
              <a:gd name="T75" fmla="*/ 115 h 741"/>
              <a:gd name="T76" fmla="*/ 4092 w 5759"/>
              <a:gd name="T77" fmla="*/ 454 h 741"/>
              <a:gd name="T78" fmla="*/ 4330 w 5759"/>
              <a:gd name="T79" fmla="*/ 373 h 741"/>
              <a:gd name="T80" fmla="*/ 4382 w 5759"/>
              <a:gd name="T81" fmla="*/ 375 h 741"/>
              <a:gd name="T82" fmla="*/ 4246 w 5759"/>
              <a:gd name="T83" fmla="*/ 355 h 741"/>
              <a:gd name="T84" fmla="*/ 4197 w 5759"/>
              <a:gd name="T85" fmla="*/ 356 h 741"/>
              <a:gd name="T86" fmla="*/ 4618 w 5759"/>
              <a:gd name="T87" fmla="*/ 115 h 741"/>
              <a:gd name="T88" fmla="*/ 4986 w 5759"/>
              <a:gd name="T89" fmla="*/ 186 h 741"/>
              <a:gd name="T90" fmla="*/ 4767 w 5759"/>
              <a:gd name="T91" fmla="*/ 186 h 741"/>
              <a:gd name="T92" fmla="*/ 4986 w 5759"/>
              <a:gd name="T93" fmla="*/ 186 h 741"/>
              <a:gd name="T94" fmla="*/ 5267 w 5759"/>
              <a:gd name="T95" fmla="*/ 304 h 741"/>
              <a:gd name="T96" fmla="*/ 5601 w 5759"/>
              <a:gd name="T97" fmla="*/ 626 h 741"/>
              <a:gd name="T98" fmla="*/ 5267 w 5759"/>
              <a:gd name="T99" fmla="*/ 626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759" h="741">
                <a:moveTo>
                  <a:pt x="0" y="0"/>
                </a:moveTo>
                <a:lnTo>
                  <a:pt x="5759" y="0"/>
                </a:lnTo>
                <a:lnTo>
                  <a:pt x="5759" y="741"/>
                </a:lnTo>
                <a:lnTo>
                  <a:pt x="0" y="741"/>
                </a:lnTo>
                <a:lnTo>
                  <a:pt x="0" y="0"/>
                </a:lnTo>
                <a:close/>
                <a:moveTo>
                  <a:pt x="330" y="626"/>
                </a:moveTo>
                <a:lnTo>
                  <a:pt x="330" y="392"/>
                </a:lnTo>
                <a:lnTo>
                  <a:pt x="158" y="115"/>
                </a:lnTo>
                <a:lnTo>
                  <a:pt x="245" y="115"/>
                </a:lnTo>
                <a:lnTo>
                  <a:pt x="352" y="289"/>
                </a:lnTo>
                <a:cubicBezTo>
                  <a:pt x="355" y="293"/>
                  <a:pt x="358" y="299"/>
                  <a:pt x="362" y="306"/>
                </a:cubicBezTo>
                <a:cubicBezTo>
                  <a:pt x="366" y="313"/>
                  <a:pt x="369" y="321"/>
                  <a:pt x="373" y="329"/>
                </a:cubicBezTo>
                <a:cubicBezTo>
                  <a:pt x="377" y="321"/>
                  <a:pt x="380" y="314"/>
                  <a:pt x="384" y="306"/>
                </a:cubicBezTo>
                <a:cubicBezTo>
                  <a:pt x="387" y="299"/>
                  <a:pt x="391" y="293"/>
                  <a:pt x="395" y="287"/>
                </a:cubicBezTo>
                <a:lnTo>
                  <a:pt x="505" y="115"/>
                </a:lnTo>
                <a:lnTo>
                  <a:pt x="588" y="115"/>
                </a:lnTo>
                <a:lnTo>
                  <a:pt x="412" y="392"/>
                </a:lnTo>
                <a:lnTo>
                  <a:pt x="412" y="626"/>
                </a:lnTo>
                <a:lnTo>
                  <a:pt x="330" y="626"/>
                </a:lnTo>
                <a:close/>
                <a:moveTo>
                  <a:pt x="1055" y="372"/>
                </a:moveTo>
                <a:cubicBezTo>
                  <a:pt x="1055" y="346"/>
                  <a:pt x="1050" y="321"/>
                  <a:pt x="1041" y="298"/>
                </a:cubicBezTo>
                <a:cubicBezTo>
                  <a:pt x="1031" y="275"/>
                  <a:pt x="1018" y="254"/>
                  <a:pt x="1000" y="236"/>
                </a:cubicBezTo>
                <a:cubicBezTo>
                  <a:pt x="983" y="218"/>
                  <a:pt x="963" y="204"/>
                  <a:pt x="941" y="195"/>
                </a:cubicBezTo>
                <a:cubicBezTo>
                  <a:pt x="918" y="185"/>
                  <a:pt x="894" y="180"/>
                  <a:pt x="869" y="180"/>
                </a:cubicBezTo>
                <a:cubicBezTo>
                  <a:pt x="844" y="180"/>
                  <a:pt x="820" y="185"/>
                  <a:pt x="797" y="195"/>
                </a:cubicBezTo>
                <a:cubicBezTo>
                  <a:pt x="774" y="204"/>
                  <a:pt x="754" y="218"/>
                  <a:pt x="737" y="236"/>
                </a:cubicBezTo>
                <a:cubicBezTo>
                  <a:pt x="719" y="254"/>
                  <a:pt x="705" y="275"/>
                  <a:pt x="696" y="298"/>
                </a:cubicBezTo>
                <a:cubicBezTo>
                  <a:pt x="687" y="321"/>
                  <a:pt x="682" y="346"/>
                  <a:pt x="682" y="372"/>
                </a:cubicBezTo>
                <a:cubicBezTo>
                  <a:pt x="682" y="398"/>
                  <a:pt x="687" y="422"/>
                  <a:pt x="696" y="445"/>
                </a:cubicBezTo>
                <a:cubicBezTo>
                  <a:pt x="705" y="468"/>
                  <a:pt x="719" y="488"/>
                  <a:pt x="737" y="507"/>
                </a:cubicBezTo>
                <a:cubicBezTo>
                  <a:pt x="754" y="525"/>
                  <a:pt x="774" y="539"/>
                  <a:pt x="797" y="548"/>
                </a:cubicBezTo>
                <a:cubicBezTo>
                  <a:pt x="819" y="558"/>
                  <a:pt x="844" y="562"/>
                  <a:pt x="869" y="562"/>
                </a:cubicBezTo>
                <a:cubicBezTo>
                  <a:pt x="894" y="562"/>
                  <a:pt x="917" y="558"/>
                  <a:pt x="940" y="548"/>
                </a:cubicBezTo>
                <a:cubicBezTo>
                  <a:pt x="962" y="539"/>
                  <a:pt x="982" y="525"/>
                  <a:pt x="1000" y="507"/>
                </a:cubicBezTo>
                <a:cubicBezTo>
                  <a:pt x="1018" y="488"/>
                  <a:pt x="1031" y="468"/>
                  <a:pt x="1041" y="445"/>
                </a:cubicBezTo>
                <a:cubicBezTo>
                  <a:pt x="1050" y="422"/>
                  <a:pt x="1055" y="397"/>
                  <a:pt x="1055" y="372"/>
                </a:cubicBezTo>
                <a:close/>
                <a:moveTo>
                  <a:pt x="1141" y="372"/>
                </a:moveTo>
                <a:cubicBezTo>
                  <a:pt x="1141" y="408"/>
                  <a:pt x="1135" y="442"/>
                  <a:pt x="1121" y="475"/>
                </a:cubicBezTo>
                <a:cubicBezTo>
                  <a:pt x="1107" y="507"/>
                  <a:pt x="1088" y="536"/>
                  <a:pt x="1062" y="561"/>
                </a:cubicBezTo>
                <a:cubicBezTo>
                  <a:pt x="1035" y="586"/>
                  <a:pt x="1006" y="606"/>
                  <a:pt x="973" y="619"/>
                </a:cubicBezTo>
                <a:cubicBezTo>
                  <a:pt x="940" y="633"/>
                  <a:pt x="905" y="640"/>
                  <a:pt x="869" y="640"/>
                </a:cubicBezTo>
                <a:cubicBezTo>
                  <a:pt x="832" y="640"/>
                  <a:pt x="797" y="633"/>
                  <a:pt x="764" y="619"/>
                </a:cubicBezTo>
                <a:cubicBezTo>
                  <a:pt x="730" y="606"/>
                  <a:pt x="701" y="586"/>
                  <a:pt x="675" y="561"/>
                </a:cubicBezTo>
                <a:cubicBezTo>
                  <a:pt x="649" y="536"/>
                  <a:pt x="629" y="507"/>
                  <a:pt x="616" y="475"/>
                </a:cubicBezTo>
                <a:cubicBezTo>
                  <a:pt x="603" y="443"/>
                  <a:pt x="596" y="408"/>
                  <a:pt x="596" y="372"/>
                </a:cubicBezTo>
                <a:cubicBezTo>
                  <a:pt x="596" y="335"/>
                  <a:pt x="603" y="301"/>
                  <a:pt x="616" y="269"/>
                </a:cubicBezTo>
                <a:cubicBezTo>
                  <a:pt x="629" y="236"/>
                  <a:pt x="649" y="207"/>
                  <a:pt x="675" y="182"/>
                </a:cubicBezTo>
                <a:cubicBezTo>
                  <a:pt x="701" y="156"/>
                  <a:pt x="731" y="137"/>
                  <a:pt x="764" y="124"/>
                </a:cubicBezTo>
                <a:cubicBezTo>
                  <a:pt x="797" y="111"/>
                  <a:pt x="832" y="104"/>
                  <a:pt x="869" y="104"/>
                </a:cubicBezTo>
                <a:cubicBezTo>
                  <a:pt x="906" y="104"/>
                  <a:pt x="940" y="111"/>
                  <a:pt x="973" y="124"/>
                </a:cubicBezTo>
                <a:cubicBezTo>
                  <a:pt x="1006" y="137"/>
                  <a:pt x="1036" y="156"/>
                  <a:pt x="1062" y="182"/>
                </a:cubicBezTo>
                <a:cubicBezTo>
                  <a:pt x="1088" y="207"/>
                  <a:pt x="1107" y="237"/>
                  <a:pt x="1121" y="269"/>
                </a:cubicBezTo>
                <a:cubicBezTo>
                  <a:pt x="1135" y="301"/>
                  <a:pt x="1141" y="336"/>
                  <a:pt x="1141" y="372"/>
                </a:cubicBezTo>
                <a:close/>
                <a:moveTo>
                  <a:pt x="1234" y="115"/>
                </a:moveTo>
                <a:lnTo>
                  <a:pt x="1317" y="115"/>
                </a:lnTo>
                <a:lnTo>
                  <a:pt x="1317" y="425"/>
                </a:lnTo>
                <a:cubicBezTo>
                  <a:pt x="1317" y="471"/>
                  <a:pt x="1327" y="506"/>
                  <a:pt x="1348" y="529"/>
                </a:cubicBezTo>
                <a:cubicBezTo>
                  <a:pt x="1370" y="552"/>
                  <a:pt x="1402" y="564"/>
                  <a:pt x="1444" y="564"/>
                </a:cubicBezTo>
                <a:cubicBezTo>
                  <a:pt x="1486" y="564"/>
                  <a:pt x="1518" y="552"/>
                  <a:pt x="1539" y="529"/>
                </a:cubicBezTo>
                <a:cubicBezTo>
                  <a:pt x="1560" y="506"/>
                  <a:pt x="1571" y="471"/>
                  <a:pt x="1571" y="425"/>
                </a:cubicBezTo>
                <a:lnTo>
                  <a:pt x="1571" y="115"/>
                </a:lnTo>
                <a:lnTo>
                  <a:pt x="1654" y="115"/>
                </a:lnTo>
                <a:lnTo>
                  <a:pt x="1654" y="433"/>
                </a:lnTo>
                <a:cubicBezTo>
                  <a:pt x="1654" y="502"/>
                  <a:pt x="1636" y="554"/>
                  <a:pt x="1601" y="588"/>
                </a:cubicBezTo>
                <a:cubicBezTo>
                  <a:pt x="1567" y="622"/>
                  <a:pt x="1514" y="640"/>
                  <a:pt x="1444" y="640"/>
                </a:cubicBezTo>
                <a:cubicBezTo>
                  <a:pt x="1373" y="640"/>
                  <a:pt x="1321" y="622"/>
                  <a:pt x="1286" y="588"/>
                </a:cubicBezTo>
                <a:cubicBezTo>
                  <a:pt x="1252" y="554"/>
                  <a:pt x="1234" y="502"/>
                  <a:pt x="1234" y="433"/>
                </a:cubicBezTo>
                <a:lnTo>
                  <a:pt x="1234" y="115"/>
                </a:lnTo>
                <a:close/>
                <a:moveTo>
                  <a:pt x="1851" y="333"/>
                </a:moveTo>
                <a:lnTo>
                  <a:pt x="1866" y="333"/>
                </a:lnTo>
                <a:cubicBezTo>
                  <a:pt x="1910" y="333"/>
                  <a:pt x="1939" y="328"/>
                  <a:pt x="1954" y="318"/>
                </a:cubicBezTo>
                <a:cubicBezTo>
                  <a:pt x="1968" y="308"/>
                  <a:pt x="1975" y="289"/>
                  <a:pt x="1975" y="263"/>
                </a:cubicBezTo>
                <a:cubicBezTo>
                  <a:pt x="1975" y="235"/>
                  <a:pt x="1967" y="216"/>
                  <a:pt x="1952" y="204"/>
                </a:cubicBezTo>
                <a:cubicBezTo>
                  <a:pt x="1937" y="192"/>
                  <a:pt x="1908" y="187"/>
                  <a:pt x="1866" y="187"/>
                </a:cubicBezTo>
                <a:lnTo>
                  <a:pt x="1851" y="187"/>
                </a:lnTo>
                <a:lnTo>
                  <a:pt x="1851" y="333"/>
                </a:lnTo>
                <a:close/>
                <a:moveTo>
                  <a:pt x="1846" y="397"/>
                </a:moveTo>
                <a:lnTo>
                  <a:pt x="1846" y="626"/>
                </a:lnTo>
                <a:lnTo>
                  <a:pt x="1768" y="626"/>
                </a:lnTo>
                <a:lnTo>
                  <a:pt x="1768" y="115"/>
                </a:lnTo>
                <a:lnTo>
                  <a:pt x="1884" y="115"/>
                </a:lnTo>
                <a:cubicBezTo>
                  <a:pt x="1918" y="115"/>
                  <a:pt x="1944" y="118"/>
                  <a:pt x="1963" y="122"/>
                </a:cubicBezTo>
                <a:cubicBezTo>
                  <a:pt x="1982" y="126"/>
                  <a:pt x="1997" y="134"/>
                  <a:pt x="2011" y="144"/>
                </a:cubicBezTo>
                <a:cubicBezTo>
                  <a:pt x="2027" y="156"/>
                  <a:pt x="2039" y="172"/>
                  <a:pt x="2047" y="192"/>
                </a:cubicBezTo>
                <a:cubicBezTo>
                  <a:pt x="2056" y="211"/>
                  <a:pt x="2060" y="233"/>
                  <a:pt x="2060" y="256"/>
                </a:cubicBezTo>
                <a:cubicBezTo>
                  <a:pt x="2060" y="297"/>
                  <a:pt x="2050" y="329"/>
                  <a:pt x="2031" y="352"/>
                </a:cubicBezTo>
                <a:cubicBezTo>
                  <a:pt x="2011" y="375"/>
                  <a:pt x="1982" y="389"/>
                  <a:pt x="1943" y="394"/>
                </a:cubicBezTo>
                <a:lnTo>
                  <a:pt x="2119" y="626"/>
                </a:lnTo>
                <a:lnTo>
                  <a:pt x="2025" y="626"/>
                </a:lnTo>
                <a:lnTo>
                  <a:pt x="1855" y="397"/>
                </a:lnTo>
                <a:lnTo>
                  <a:pt x="1846" y="397"/>
                </a:lnTo>
                <a:close/>
                <a:moveTo>
                  <a:pt x="2549" y="186"/>
                </a:moveTo>
                <a:lnTo>
                  <a:pt x="2549" y="626"/>
                </a:lnTo>
                <a:lnTo>
                  <a:pt x="2466" y="626"/>
                </a:lnTo>
                <a:lnTo>
                  <a:pt x="2466" y="186"/>
                </a:lnTo>
                <a:lnTo>
                  <a:pt x="2330" y="186"/>
                </a:lnTo>
                <a:lnTo>
                  <a:pt x="2330" y="115"/>
                </a:lnTo>
                <a:lnTo>
                  <a:pt x="2684" y="115"/>
                </a:lnTo>
                <a:lnTo>
                  <a:pt x="2684" y="186"/>
                </a:lnTo>
                <a:lnTo>
                  <a:pt x="2549" y="186"/>
                </a:lnTo>
                <a:close/>
                <a:moveTo>
                  <a:pt x="2830" y="333"/>
                </a:moveTo>
                <a:lnTo>
                  <a:pt x="2845" y="333"/>
                </a:lnTo>
                <a:cubicBezTo>
                  <a:pt x="2889" y="333"/>
                  <a:pt x="2918" y="328"/>
                  <a:pt x="2933" y="318"/>
                </a:cubicBezTo>
                <a:cubicBezTo>
                  <a:pt x="2947" y="308"/>
                  <a:pt x="2954" y="289"/>
                  <a:pt x="2954" y="263"/>
                </a:cubicBezTo>
                <a:cubicBezTo>
                  <a:pt x="2954" y="235"/>
                  <a:pt x="2946" y="216"/>
                  <a:pt x="2931" y="204"/>
                </a:cubicBezTo>
                <a:cubicBezTo>
                  <a:pt x="2916" y="192"/>
                  <a:pt x="2887" y="187"/>
                  <a:pt x="2845" y="187"/>
                </a:cubicBezTo>
                <a:lnTo>
                  <a:pt x="2830" y="187"/>
                </a:lnTo>
                <a:lnTo>
                  <a:pt x="2830" y="333"/>
                </a:lnTo>
                <a:close/>
                <a:moveTo>
                  <a:pt x="2825" y="397"/>
                </a:moveTo>
                <a:lnTo>
                  <a:pt x="2825" y="626"/>
                </a:lnTo>
                <a:lnTo>
                  <a:pt x="2747" y="626"/>
                </a:lnTo>
                <a:lnTo>
                  <a:pt x="2747" y="115"/>
                </a:lnTo>
                <a:lnTo>
                  <a:pt x="2863" y="115"/>
                </a:lnTo>
                <a:cubicBezTo>
                  <a:pt x="2897" y="115"/>
                  <a:pt x="2923" y="118"/>
                  <a:pt x="2942" y="122"/>
                </a:cubicBezTo>
                <a:cubicBezTo>
                  <a:pt x="2961" y="126"/>
                  <a:pt x="2976" y="134"/>
                  <a:pt x="2990" y="144"/>
                </a:cubicBezTo>
                <a:cubicBezTo>
                  <a:pt x="3006" y="156"/>
                  <a:pt x="3018" y="172"/>
                  <a:pt x="3026" y="192"/>
                </a:cubicBezTo>
                <a:cubicBezTo>
                  <a:pt x="3035" y="211"/>
                  <a:pt x="3039" y="233"/>
                  <a:pt x="3039" y="256"/>
                </a:cubicBezTo>
                <a:cubicBezTo>
                  <a:pt x="3039" y="297"/>
                  <a:pt x="3029" y="329"/>
                  <a:pt x="3010" y="352"/>
                </a:cubicBezTo>
                <a:cubicBezTo>
                  <a:pt x="2990" y="375"/>
                  <a:pt x="2961" y="389"/>
                  <a:pt x="2922" y="394"/>
                </a:cubicBezTo>
                <a:lnTo>
                  <a:pt x="3098" y="626"/>
                </a:lnTo>
                <a:lnTo>
                  <a:pt x="3004" y="626"/>
                </a:lnTo>
                <a:lnTo>
                  <a:pt x="2834" y="397"/>
                </a:lnTo>
                <a:lnTo>
                  <a:pt x="2825" y="397"/>
                </a:lnTo>
                <a:close/>
                <a:moveTo>
                  <a:pt x="3148" y="626"/>
                </a:moveTo>
                <a:lnTo>
                  <a:pt x="3148" y="115"/>
                </a:lnTo>
                <a:lnTo>
                  <a:pt x="3231" y="115"/>
                </a:lnTo>
                <a:lnTo>
                  <a:pt x="3231" y="626"/>
                </a:lnTo>
                <a:lnTo>
                  <a:pt x="3148" y="626"/>
                </a:lnTo>
                <a:close/>
                <a:moveTo>
                  <a:pt x="3434" y="329"/>
                </a:moveTo>
                <a:lnTo>
                  <a:pt x="3455" y="329"/>
                </a:lnTo>
                <a:cubicBezTo>
                  <a:pt x="3501" y="329"/>
                  <a:pt x="3532" y="324"/>
                  <a:pt x="3547" y="314"/>
                </a:cubicBezTo>
                <a:cubicBezTo>
                  <a:pt x="3562" y="304"/>
                  <a:pt x="3570" y="286"/>
                  <a:pt x="3570" y="261"/>
                </a:cubicBezTo>
                <a:cubicBezTo>
                  <a:pt x="3570" y="234"/>
                  <a:pt x="3562" y="215"/>
                  <a:pt x="3545" y="203"/>
                </a:cubicBezTo>
                <a:cubicBezTo>
                  <a:pt x="3529" y="192"/>
                  <a:pt x="3499" y="187"/>
                  <a:pt x="3455" y="187"/>
                </a:cubicBezTo>
                <a:lnTo>
                  <a:pt x="3434" y="187"/>
                </a:lnTo>
                <a:lnTo>
                  <a:pt x="3434" y="329"/>
                </a:lnTo>
                <a:close/>
                <a:moveTo>
                  <a:pt x="3429" y="397"/>
                </a:moveTo>
                <a:lnTo>
                  <a:pt x="3429" y="626"/>
                </a:lnTo>
                <a:lnTo>
                  <a:pt x="3351" y="626"/>
                </a:lnTo>
                <a:lnTo>
                  <a:pt x="3351" y="115"/>
                </a:lnTo>
                <a:lnTo>
                  <a:pt x="3476" y="115"/>
                </a:lnTo>
                <a:cubicBezTo>
                  <a:pt x="3513" y="115"/>
                  <a:pt x="3541" y="117"/>
                  <a:pt x="3558" y="121"/>
                </a:cubicBezTo>
                <a:cubicBezTo>
                  <a:pt x="3576" y="125"/>
                  <a:pt x="3591" y="132"/>
                  <a:pt x="3604" y="141"/>
                </a:cubicBezTo>
                <a:cubicBezTo>
                  <a:pt x="3620" y="153"/>
                  <a:pt x="3633" y="169"/>
                  <a:pt x="3642" y="189"/>
                </a:cubicBezTo>
                <a:cubicBezTo>
                  <a:pt x="3651" y="209"/>
                  <a:pt x="3656" y="232"/>
                  <a:pt x="3656" y="256"/>
                </a:cubicBezTo>
                <a:cubicBezTo>
                  <a:pt x="3656" y="280"/>
                  <a:pt x="3651" y="302"/>
                  <a:pt x="3642" y="323"/>
                </a:cubicBezTo>
                <a:cubicBezTo>
                  <a:pt x="3633" y="343"/>
                  <a:pt x="3620" y="359"/>
                  <a:pt x="3604" y="371"/>
                </a:cubicBezTo>
                <a:cubicBezTo>
                  <a:pt x="3591" y="380"/>
                  <a:pt x="3576" y="387"/>
                  <a:pt x="3558" y="391"/>
                </a:cubicBezTo>
                <a:cubicBezTo>
                  <a:pt x="3541" y="395"/>
                  <a:pt x="3513" y="397"/>
                  <a:pt x="3476" y="397"/>
                </a:cubicBezTo>
                <a:lnTo>
                  <a:pt x="3460" y="397"/>
                </a:lnTo>
                <a:lnTo>
                  <a:pt x="3429" y="397"/>
                </a:lnTo>
                <a:close/>
                <a:moveTo>
                  <a:pt x="3886" y="115"/>
                </a:moveTo>
                <a:lnTo>
                  <a:pt x="3968" y="115"/>
                </a:lnTo>
                <a:lnTo>
                  <a:pt x="4064" y="373"/>
                </a:lnTo>
                <a:cubicBezTo>
                  <a:pt x="4071" y="390"/>
                  <a:pt x="4076" y="405"/>
                  <a:pt x="4080" y="418"/>
                </a:cubicBezTo>
                <a:cubicBezTo>
                  <a:pt x="4084" y="431"/>
                  <a:pt x="4088" y="443"/>
                  <a:pt x="4092" y="454"/>
                </a:cubicBezTo>
                <a:cubicBezTo>
                  <a:pt x="4100" y="427"/>
                  <a:pt x="4108" y="400"/>
                  <a:pt x="4117" y="374"/>
                </a:cubicBezTo>
                <a:cubicBezTo>
                  <a:pt x="4118" y="371"/>
                  <a:pt x="4119" y="369"/>
                  <a:pt x="4119" y="368"/>
                </a:cubicBezTo>
                <a:lnTo>
                  <a:pt x="4222" y="95"/>
                </a:lnTo>
                <a:lnTo>
                  <a:pt x="4330" y="373"/>
                </a:lnTo>
                <a:cubicBezTo>
                  <a:pt x="4335" y="387"/>
                  <a:pt x="4340" y="400"/>
                  <a:pt x="4345" y="413"/>
                </a:cubicBezTo>
                <a:cubicBezTo>
                  <a:pt x="4349" y="427"/>
                  <a:pt x="4353" y="441"/>
                  <a:pt x="4357" y="454"/>
                </a:cubicBezTo>
                <a:cubicBezTo>
                  <a:pt x="4360" y="444"/>
                  <a:pt x="4363" y="432"/>
                  <a:pt x="4367" y="420"/>
                </a:cubicBezTo>
                <a:cubicBezTo>
                  <a:pt x="4371" y="407"/>
                  <a:pt x="4376" y="392"/>
                  <a:pt x="4382" y="375"/>
                </a:cubicBezTo>
                <a:lnTo>
                  <a:pt x="4478" y="115"/>
                </a:lnTo>
                <a:lnTo>
                  <a:pt x="4561" y="115"/>
                </a:lnTo>
                <a:lnTo>
                  <a:pt x="4363" y="646"/>
                </a:lnTo>
                <a:lnTo>
                  <a:pt x="4246" y="355"/>
                </a:lnTo>
                <a:cubicBezTo>
                  <a:pt x="4241" y="342"/>
                  <a:pt x="4237" y="329"/>
                  <a:pt x="4232" y="317"/>
                </a:cubicBezTo>
                <a:cubicBezTo>
                  <a:pt x="4228" y="305"/>
                  <a:pt x="4224" y="294"/>
                  <a:pt x="4221" y="283"/>
                </a:cubicBezTo>
                <a:cubicBezTo>
                  <a:pt x="4217" y="297"/>
                  <a:pt x="4213" y="310"/>
                  <a:pt x="4209" y="322"/>
                </a:cubicBezTo>
                <a:cubicBezTo>
                  <a:pt x="4205" y="334"/>
                  <a:pt x="4201" y="345"/>
                  <a:pt x="4197" y="356"/>
                </a:cubicBezTo>
                <a:lnTo>
                  <a:pt x="4083" y="646"/>
                </a:lnTo>
                <a:lnTo>
                  <a:pt x="3886" y="115"/>
                </a:lnTo>
                <a:close/>
                <a:moveTo>
                  <a:pt x="4618" y="626"/>
                </a:moveTo>
                <a:lnTo>
                  <a:pt x="4618" y="115"/>
                </a:lnTo>
                <a:lnTo>
                  <a:pt x="4701" y="115"/>
                </a:lnTo>
                <a:lnTo>
                  <a:pt x="4701" y="626"/>
                </a:lnTo>
                <a:lnTo>
                  <a:pt x="4618" y="626"/>
                </a:lnTo>
                <a:close/>
                <a:moveTo>
                  <a:pt x="4986" y="186"/>
                </a:moveTo>
                <a:lnTo>
                  <a:pt x="4986" y="626"/>
                </a:lnTo>
                <a:lnTo>
                  <a:pt x="4903" y="626"/>
                </a:lnTo>
                <a:lnTo>
                  <a:pt x="4903" y="186"/>
                </a:lnTo>
                <a:lnTo>
                  <a:pt x="4767" y="186"/>
                </a:lnTo>
                <a:lnTo>
                  <a:pt x="4767" y="115"/>
                </a:lnTo>
                <a:lnTo>
                  <a:pt x="5121" y="115"/>
                </a:lnTo>
                <a:lnTo>
                  <a:pt x="5121" y="186"/>
                </a:lnTo>
                <a:lnTo>
                  <a:pt x="4986" y="186"/>
                </a:lnTo>
                <a:close/>
                <a:moveTo>
                  <a:pt x="5184" y="626"/>
                </a:moveTo>
                <a:lnTo>
                  <a:pt x="5184" y="115"/>
                </a:lnTo>
                <a:lnTo>
                  <a:pt x="5267" y="115"/>
                </a:lnTo>
                <a:lnTo>
                  <a:pt x="5267" y="304"/>
                </a:lnTo>
                <a:lnTo>
                  <a:pt x="5518" y="304"/>
                </a:lnTo>
                <a:lnTo>
                  <a:pt x="5518" y="115"/>
                </a:lnTo>
                <a:lnTo>
                  <a:pt x="5601" y="115"/>
                </a:lnTo>
                <a:lnTo>
                  <a:pt x="5601" y="626"/>
                </a:lnTo>
                <a:lnTo>
                  <a:pt x="5518" y="626"/>
                </a:lnTo>
                <a:lnTo>
                  <a:pt x="5518" y="378"/>
                </a:lnTo>
                <a:lnTo>
                  <a:pt x="5267" y="378"/>
                </a:lnTo>
                <a:lnTo>
                  <a:pt x="5267" y="626"/>
                </a:lnTo>
                <a:lnTo>
                  <a:pt x="5184" y="626"/>
                </a:lnTo>
                <a:close/>
              </a:path>
            </a:pathLst>
          </a:custGeom>
          <a:solidFill>
            <a:srgbClr val="934E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COCONUT TRE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52" y="1134264"/>
            <a:ext cx="3091961" cy="4397173"/>
          </a:xfrm>
          <a:prstGeom prst="rect">
            <a:avLst/>
          </a:prstGeom>
        </p:spPr>
      </p:pic>
      <p:pic>
        <p:nvPicPr>
          <p:cNvPr id="19" name="HAMMOCK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29" y="3519488"/>
            <a:ext cx="3406110" cy="2468290"/>
          </a:xfrm>
          <a:prstGeom prst="rect">
            <a:avLst/>
          </a:prstGeom>
        </p:spPr>
      </p:pic>
      <p:pic>
        <p:nvPicPr>
          <p:cNvPr id="20" name="COCONUT TRE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55" y="940157"/>
            <a:ext cx="3693929" cy="51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55282"/>
      </p:ext>
    </p:extLst>
  </p:cSld>
  <p:clrMapOvr>
    <a:masterClrMapping/>
  </p:clrMapOvr>
  <p:transition spd="med">
    <p:push dir="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decel="10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nodeType="withEffect" p14:presetBounceEnd="5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.05807 0 " pathEditMode="relative" ptsTypes="AA">
                                          <p:cBhvr>
                                            <p:cTn id="2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.05807 0 " pathEditMode="relative" ptsTypes="AA">
                                          <p:cBhvr>
                                            <p:cTn id="30" dur="2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.05807 0 " pathEditMode="relative" ptsTypes="AA">
                                          <p:cBhvr>
                                            <p:cTn id="32" dur="2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8" accel="100000" fill="hold" grpId="2" nodeType="withEffect">
                                      <p:stCondLst>
                                        <p:cond delay="39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4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xit" presetSubtype="8" accel="100000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8" accel="100000" fill="hold" grpId="2" nodeType="withEffect">
                                      <p:stCondLst>
                                        <p:cond delay="4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2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2" accel="100000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2" accel="10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2" accel="10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5" grpId="1"/>
          <p:bldP spid="15" grpId="2"/>
          <p:bldP spid="16" grpId="0"/>
          <p:bldP spid="16" grpId="1"/>
          <p:bldP spid="16" grpId="2"/>
          <p:bldP spid="17" grpId="0" animBg="1"/>
          <p:bldP spid="17" grpId="1" animBg="1"/>
          <p:bldP spid="17" grpId="2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decel="10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.05807 0 " pathEditMode="relative" ptsTypes="AA">
                                          <p:cBhvr>
                                            <p:cTn id="2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.05807 0 " pathEditMode="relative" ptsTypes="AA">
                                          <p:cBhvr>
                                            <p:cTn id="30" dur="2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.05807 0 " pathEditMode="relative" ptsTypes="AA">
                                          <p:cBhvr>
                                            <p:cTn id="32" dur="2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8" accel="100000" fill="hold" grpId="2" nodeType="withEffect">
                                      <p:stCondLst>
                                        <p:cond delay="39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4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xit" presetSubtype="8" accel="100000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8" accel="100000" fill="hold" grpId="2" nodeType="withEffect">
                                      <p:stCondLst>
                                        <p:cond delay="4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2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2" accel="100000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2" accel="10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2" accel="10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5" grpId="1"/>
          <p:bldP spid="15" grpId="2"/>
          <p:bldP spid="16" grpId="0"/>
          <p:bldP spid="16" grpId="1"/>
          <p:bldP spid="16" grpId="2"/>
          <p:bldP spid="17" grpId="0" animBg="1"/>
          <p:bldP spid="17" grpId="1" animBg="1"/>
          <p:bldP spid="17" grpId="2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SHAPE">
            <a:extLst>
              <a:ext uri="{FF2B5EF4-FFF2-40B4-BE49-F238E27FC236}">
                <a16:creationId xmlns:a16="http://schemas.microsoft.com/office/drawing/2014/main" id="{E90B53D3-6EB0-43FB-BE2A-9BD4412F7907}"/>
              </a:ext>
            </a:extLst>
          </p:cNvPr>
          <p:cNvSpPr/>
          <p:nvPr/>
        </p:nvSpPr>
        <p:spPr>
          <a:xfrm>
            <a:off x="-46038" y="0"/>
            <a:ext cx="6334126" cy="6858000"/>
          </a:xfrm>
          <a:prstGeom prst="rect">
            <a:avLst/>
          </a:prstGeom>
          <a:solidFill>
            <a:srgbClr val="F79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"/>
          <p:cNvSpPr>
            <a:spLocks noChangeAspect="1" noChangeArrowheads="1" noTextEdit="1"/>
          </p:cNvSpPr>
          <p:nvPr/>
        </p:nvSpPr>
        <p:spPr bwMode="auto">
          <a:xfrm>
            <a:off x="467620" y="1393849"/>
            <a:ext cx="7870825" cy="433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PROCESSING"/>
          <p:cNvSpPr>
            <a:spLocks noChangeArrowheads="1"/>
          </p:cNvSpPr>
          <p:nvPr/>
        </p:nvSpPr>
        <p:spPr bwMode="auto">
          <a:xfrm>
            <a:off x="2186882" y="5127649"/>
            <a:ext cx="36516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200" b="0" i="0" u="none" strike="noStrike" cap="none" normalizeH="0" baseline="0">
                <a:ln>
                  <a:noFill/>
                </a:ln>
                <a:solidFill>
                  <a:srgbClr val="FEFEFE"/>
                </a:solidFill>
                <a:effectLst/>
                <a:latin typeface="Raleway" panose="020B0503030101060003" pitchFamily="34" charset="0"/>
              </a:rPr>
              <a:t>  PROCESSING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26" name="WE TAKE CARE OF"/>
          <p:cNvSpPr>
            <a:spLocks noChangeArrowheads="1"/>
          </p:cNvSpPr>
          <p:nvPr/>
        </p:nvSpPr>
        <p:spPr bwMode="auto">
          <a:xfrm>
            <a:off x="467620" y="1179536"/>
            <a:ext cx="517609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aleway" panose="020B0503030101060003" pitchFamily="34" charset="0"/>
              </a:rPr>
              <a:t>WE TAKE CARE OF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27" name="EVERYTHING INCLUDING"/>
          <p:cNvSpPr>
            <a:spLocks noChangeArrowheads="1"/>
          </p:cNvSpPr>
          <p:nvPr/>
        </p:nvSpPr>
        <p:spPr bwMode="auto">
          <a:xfrm>
            <a:off x="494607" y="1849461"/>
            <a:ext cx="5318125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b="0" i="0" u="none" strike="noStrike" cap="none" normalizeH="0" baseline="0">
                <a:ln>
                  <a:noFill/>
                </a:ln>
                <a:solidFill>
                  <a:srgbClr val="FEFEFE"/>
                </a:solidFill>
                <a:effectLst/>
                <a:latin typeface="Futura Md BT" panose="020B0602020204020303" pitchFamily="34" charset="0"/>
              </a:rPr>
              <a:t>EVERYTHING INCLUDING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VISA"/>
          <p:cNvSpPr>
            <a:spLocks noChangeArrowheads="1"/>
          </p:cNvSpPr>
          <p:nvPr/>
        </p:nvSpPr>
        <p:spPr bwMode="auto">
          <a:xfrm>
            <a:off x="440632" y="1631974"/>
            <a:ext cx="5337175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300" b="0" i="0" u="none" strike="noStrike" cap="none" normalizeH="0" baseline="0" dirty="0">
                <a:ln>
                  <a:noFill/>
                </a:ln>
                <a:solidFill>
                  <a:srgbClr val="FFF8E6"/>
                </a:solidFill>
                <a:effectLst/>
                <a:latin typeface="Bebas Neue" panose="020B0606020202050201" pitchFamily="34" charset="0"/>
              </a:rPr>
              <a:t>VISA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F8E6"/>
              </a:solidFill>
              <a:effectLst/>
              <a:latin typeface="Bebas Neue" panose="020B0606020202050201" pitchFamily="34" charset="0"/>
            </a:endParaRPr>
          </a:p>
        </p:txBody>
      </p:sp>
      <p:pic>
        <p:nvPicPr>
          <p:cNvPr id="29" name="LINE SHAP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055"/>
            <a:ext cx="3333750" cy="138382"/>
          </a:xfrm>
          <a:prstGeom prst="rect">
            <a:avLst/>
          </a:prstGeom>
        </p:spPr>
      </p:pic>
      <p:grpSp>
        <p:nvGrpSpPr>
          <p:cNvPr id="6" name="PICTURE LIST">
            <a:extLst>
              <a:ext uri="{FF2B5EF4-FFF2-40B4-BE49-F238E27FC236}">
                <a16:creationId xmlns:a16="http://schemas.microsoft.com/office/drawing/2014/main" id="{D9BB6AB1-910F-4BD9-94D3-58951CA1B12A}"/>
              </a:ext>
            </a:extLst>
          </p:cNvPr>
          <p:cNvGrpSpPr/>
          <p:nvPr/>
        </p:nvGrpSpPr>
        <p:grpSpPr>
          <a:xfrm>
            <a:off x="6518787" y="1893888"/>
            <a:ext cx="5132439" cy="9491867"/>
            <a:chOff x="6518787" y="1893888"/>
            <a:chExt cx="5132439" cy="9491867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6762750" y="1893888"/>
              <a:ext cx="4460875" cy="4965699"/>
              <a:chOff x="4260" y="1193"/>
              <a:chExt cx="2810" cy="3128"/>
            </a:xfrm>
          </p:grpSpPr>
          <p:sp>
            <p:nvSpPr>
              <p:cNvPr id="9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260" y="1193"/>
                <a:ext cx="2810" cy="3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5342" y="2606"/>
                <a:ext cx="496" cy="511"/>
              </a:xfrm>
              <a:custGeom>
                <a:avLst/>
                <a:gdLst>
                  <a:gd name="T0" fmla="*/ 0 w 1050"/>
                  <a:gd name="T1" fmla="*/ 244 h 1079"/>
                  <a:gd name="T2" fmla="*/ 789 w 1050"/>
                  <a:gd name="T3" fmla="*/ 1079 h 1079"/>
                  <a:gd name="T4" fmla="*/ 1050 w 1050"/>
                  <a:gd name="T5" fmla="*/ 454 h 1079"/>
                  <a:gd name="T6" fmla="*/ 810 w 1050"/>
                  <a:gd name="T7" fmla="*/ 12 h 1079"/>
                  <a:gd name="T8" fmla="*/ 0 w 1050"/>
                  <a:gd name="T9" fmla="*/ 244 h 1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0" h="1079">
                    <a:moveTo>
                      <a:pt x="0" y="244"/>
                    </a:moveTo>
                    <a:cubicBezTo>
                      <a:pt x="0" y="244"/>
                      <a:pt x="558" y="1079"/>
                      <a:pt x="789" y="1079"/>
                    </a:cubicBezTo>
                    <a:cubicBezTo>
                      <a:pt x="1021" y="1079"/>
                      <a:pt x="1050" y="454"/>
                      <a:pt x="1050" y="454"/>
                    </a:cubicBezTo>
                    <a:cubicBezTo>
                      <a:pt x="1050" y="454"/>
                      <a:pt x="897" y="24"/>
                      <a:pt x="810" y="12"/>
                    </a:cubicBezTo>
                    <a:cubicBezTo>
                      <a:pt x="722" y="0"/>
                      <a:pt x="0" y="244"/>
                      <a:pt x="0" y="244"/>
                    </a:cubicBezTo>
                    <a:close/>
                  </a:path>
                </a:pathLst>
              </a:custGeom>
              <a:solidFill>
                <a:srgbClr val="EB87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4260" y="1193"/>
                <a:ext cx="1691" cy="2004"/>
              </a:xfrm>
              <a:custGeom>
                <a:avLst/>
                <a:gdLst>
                  <a:gd name="T0" fmla="*/ 3578 w 3578"/>
                  <a:gd name="T1" fmla="*/ 3532 h 4232"/>
                  <a:gd name="T2" fmla="*/ 936 w 3578"/>
                  <a:gd name="T3" fmla="*/ 4232 h 4232"/>
                  <a:gd name="T4" fmla="*/ 0 w 3578"/>
                  <a:gd name="T5" fmla="*/ 700 h 4232"/>
                  <a:gd name="T6" fmla="*/ 2642 w 3578"/>
                  <a:gd name="T7" fmla="*/ 0 h 4232"/>
                  <a:gd name="T8" fmla="*/ 3578 w 3578"/>
                  <a:gd name="T9" fmla="*/ 3532 h 4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8" h="4232">
                    <a:moveTo>
                      <a:pt x="3578" y="3532"/>
                    </a:moveTo>
                    <a:lnTo>
                      <a:pt x="936" y="4232"/>
                    </a:lnTo>
                    <a:lnTo>
                      <a:pt x="0" y="700"/>
                    </a:lnTo>
                    <a:lnTo>
                      <a:pt x="2642" y="0"/>
                    </a:lnTo>
                    <a:lnTo>
                      <a:pt x="3578" y="3532"/>
                    </a:lnTo>
                    <a:close/>
                  </a:path>
                </a:pathLst>
              </a:custGeom>
              <a:solidFill>
                <a:srgbClr val="D149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4345" y="1280"/>
                <a:ext cx="1522" cy="1830"/>
              </a:xfrm>
              <a:custGeom>
                <a:avLst/>
                <a:gdLst>
                  <a:gd name="T0" fmla="*/ 910 w 3220"/>
                  <a:gd name="T1" fmla="*/ 3777 h 3866"/>
                  <a:gd name="T2" fmla="*/ 3131 w 3220"/>
                  <a:gd name="T3" fmla="*/ 3188 h 3866"/>
                  <a:gd name="T4" fmla="*/ 2310 w 3220"/>
                  <a:gd name="T5" fmla="*/ 89 h 3866"/>
                  <a:gd name="T6" fmla="*/ 89 w 3220"/>
                  <a:gd name="T7" fmla="*/ 678 h 3866"/>
                  <a:gd name="T8" fmla="*/ 910 w 3220"/>
                  <a:gd name="T9" fmla="*/ 3777 h 3866"/>
                  <a:gd name="T10" fmla="*/ 3220 w 3220"/>
                  <a:gd name="T11" fmla="*/ 3240 h 3866"/>
                  <a:gd name="T12" fmla="*/ 858 w 3220"/>
                  <a:gd name="T13" fmla="*/ 3866 h 3866"/>
                  <a:gd name="T14" fmla="*/ 0 w 3220"/>
                  <a:gd name="T15" fmla="*/ 626 h 3866"/>
                  <a:gd name="T16" fmla="*/ 2362 w 3220"/>
                  <a:gd name="T17" fmla="*/ 0 h 3866"/>
                  <a:gd name="T18" fmla="*/ 3220 w 3220"/>
                  <a:gd name="T19" fmla="*/ 3240 h 3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20" h="3866">
                    <a:moveTo>
                      <a:pt x="910" y="3777"/>
                    </a:moveTo>
                    <a:lnTo>
                      <a:pt x="3131" y="3188"/>
                    </a:lnTo>
                    <a:lnTo>
                      <a:pt x="2310" y="89"/>
                    </a:lnTo>
                    <a:lnTo>
                      <a:pt x="89" y="678"/>
                    </a:lnTo>
                    <a:lnTo>
                      <a:pt x="910" y="3777"/>
                    </a:lnTo>
                    <a:close/>
                    <a:moveTo>
                      <a:pt x="3220" y="3240"/>
                    </a:moveTo>
                    <a:lnTo>
                      <a:pt x="858" y="3866"/>
                    </a:lnTo>
                    <a:lnTo>
                      <a:pt x="0" y="626"/>
                    </a:lnTo>
                    <a:lnTo>
                      <a:pt x="2362" y="0"/>
                    </a:lnTo>
                    <a:lnTo>
                      <a:pt x="3220" y="3240"/>
                    </a:lnTo>
                    <a:close/>
                  </a:path>
                </a:pathLst>
              </a:custGeom>
              <a:solidFill>
                <a:srgbClr val="BF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>
                <a:off x="4761" y="1978"/>
                <a:ext cx="778" cy="782"/>
              </a:xfrm>
              <a:custGeom>
                <a:avLst/>
                <a:gdLst>
                  <a:gd name="T0" fmla="*/ 1326 w 1645"/>
                  <a:gd name="T1" fmla="*/ 1110 h 1653"/>
                  <a:gd name="T2" fmla="*/ 1455 w 1645"/>
                  <a:gd name="T3" fmla="*/ 1087 h 1653"/>
                  <a:gd name="T4" fmla="*/ 1140 w 1645"/>
                  <a:gd name="T5" fmla="*/ 1415 h 1653"/>
                  <a:gd name="T6" fmla="*/ 970 w 1645"/>
                  <a:gd name="T7" fmla="*/ 1158 h 1653"/>
                  <a:gd name="T8" fmla="*/ 1140 w 1645"/>
                  <a:gd name="T9" fmla="*/ 1415 h 1653"/>
                  <a:gd name="T10" fmla="*/ 1201 w 1645"/>
                  <a:gd name="T11" fmla="*/ 782 h 1653"/>
                  <a:gd name="T12" fmla="*/ 941 w 1645"/>
                  <a:gd name="T13" fmla="*/ 1048 h 1653"/>
                  <a:gd name="T14" fmla="*/ 815 w 1645"/>
                  <a:gd name="T15" fmla="*/ 575 h 1653"/>
                  <a:gd name="T16" fmla="*/ 1171 w 1645"/>
                  <a:gd name="T17" fmla="*/ 679 h 1653"/>
                  <a:gd name="T18" fmla="*/ 815 w 1645"/>
                  <a:gd name="T19" fmla="*/ 575 h 1653"/>
                  <a:gd name="T20" fmla="*/ 766 w 1645"/>
                  <a:gd name="T21" fmla="*/ 144 h 1653"/>
                  <a:gd name="T22" fmla="*/ 1013 w 1645"/>
                  <a:gd name="T23" fmla="*/ 391 h 1653"/>
                  <a:gd name="T24" fmla="*/ 704 w 1645"/>
                  <a:gd name="T25" fmla="*/ 154 h 1653"/>
                  <a:gd name="T26" fmla="*/ 1145 w 1645"/>
                  <a:gd name="T27" fmla="*/ 335 h 1653"/>
                  <a:gd name="T28" fmla="*/ 1241 w 1645"/>
                  <a:gd name="T29" fmla="*/ 288 h 1653"/>
                  <a:gd name="T30" fmla="*/ 1467 w 1645"/>
                  <a:gd name="T31" fmla="*/ 599 h 1653"/>
                  <a:gd name="T32" fmla="*/ 1205 w 1645"/>
                  <a:gd name="T33" fmla="*/ 431 h 1653"/>
                  <a:gd name="T34" fmla="*/ 1505 w 1645"/>
                  <a:gd name="T35" fmla="*/ 778 h 1653"/>
                  <a:gd name="T36" fmla="*/ 1506 w 1645"/>
                  <a:gd name="T37" fmla="*/ 807 h 1653"/>
                  <a:gd name="T38" fmla="*/ 1493 w 1645"/>
                  <a:gd name="T39" fmla="*/ 970 h 1653"/>
                  <a:gd name="T40" fmla="*/ 1318 w 1645"/>
                  <a:gd name="T41" fmla="*/ 750 h 1653"/>
                  <a:gd name="T42" fmla="*/ 1505 w 1645"/>
                  <a:gd name="T43" fmla="*/ 778 h 1653"/>
                  <a:gd name="T44" fmla="*/ 424 w 1645"/>
                  <a:gd name="T45" fmla="*/ 543 h 1653"/>
                  <a:gd name="T46" fmla="*/ 593 w 1645"/>
                  <a:gd name="T47" fmla="*/ 184 h 1653"/>
                  <a:gd name="T48" fmla="*/ 753 w 1645"/>
                  <a:gd name="T49" fmla="*/ 790 h 1653"/>
                  <a:gd name="T50" fmla="*/ 418 w 1645"/>
                  <a:gd name="T51" fmla="*/ 661 h 1653"/>
                  <a:gd name="T52" fmla="*/ 753 w 1645"/>
                  <a:gd name="T53" fmla="*/ 790 h 1653"/>
                  <a:gd name="T54" fmla="*/ 567 w 1645"/>
                  <a:gd name="T55" fmla="*/ 1167 h 1653"/>
                  <a:gd name="T56" fmla="*/ 781 w 1645"/>
                  <a:gd name="T57" fmla="*/ 892 h 1653"/>
                  <a:gd name="T58" fmla="*/ 941 w 1645"/>
                  <a:gd name="T59" fmla="*/ 1499 h 1653"/>
                  <a:gd name="T60" fmla="*/ 857 w 1645"/>
                  <a:gd name="T61" fmla="*/ 1497 h 1653"/>
                  <a:gd name="T62" fmla="*/ 858 w 1645"/>
                  <a:gd name="T63" fmla="*/ 1186 h 1653"/>
                  <a:gd name="T64" fmla="*/ 404 w 1645"/>
                  <a:gd name="T65" fmla="*/ 1365 h 1653"/>
                  <a:gd name="T66" fmla="*/ 636 w 1645"/>
                  <a:gd name="T67" fmla="*/ 1482 h 1653"/>
                  <a:gd name="T68" fmla="*/ 313 w 1645"/>
                  <a:gd name="T69" fmla="*/ 1284 h 1653"/>
                  <a:gd name="T70" fmla="*/ 353 w 1645"/>
                  <a:gd name="T71" fmla="*/ 1006 h 1653"/>
                  <a:gd name="T72" fmla="*/ 313 w 1645"/>
                  <a:gd name="T73" fmla="*/ 1284 h 1653"/>
                  <a:gd name="T74" fmla="*/ 139 w 1645"/>
                  <a:gd name="T75" fmla="*/ 858 h 1653"/>
                  <a:gd name="T76" fmla="*/ 138 w 1645"/>
                  <a:gd name="T77" fmla="*/ 829 h 1653"/>
                  <a:gd name="T78" fmla="*/ 308 w 1645"/>
                  <a:gd name="T79" fmla="*/ 670 h 1653"/>
                  <a:gd name="T80" fmla="*/ 151 w 1645"/>
                  <a:gd name="T81" fmla="*/ 949 h 1653"/>
                  <a:gd name="T82" fmla="*/ 355 w 1645"/>
                  <a:gd name="T83" fmla="*/ 332 h 1653"/>
                  <a:gd name="T84" fmla="*/ 316 w 1645"/>
                  <a:gd name="T85" fmla="*/ 554 h 1653"/>
                  <a:gd name="T86" fmla="*/ 355 w 1645"/>
                  <a:gd name="T87" fmla="*/ 332 h 1653"/>
                  <a:gd name="T88" fmla="*/ 1641 w 1645"/>
                  <a:gd name="T89" fmla="*/ 803 h 1653"/>
                  <a:gd name="T90" fmla="*/ 1619 w 1645"/>
                  <a:gd name="T91" fmla="*/ 639 h 1653"/>
                  <a:gd name="T92" fmla="*/ 1612 w 1645"/>
                  <a:gd name="T93" fmla="*/ 610 h 1653"/>
                  <a:gd name="T94" fmla="*/ 1600 w 1645"/>
                  <a:gd name="T95" fmla="*/ 572 h 1653"/>
                  <a:gd name="T96" fmla="*/ 1560 w 1645"/>
                  <a:gd name="T97" fmla="*/ 469 h 1653"/>
                  <a:gd name="T98" fmla="*/ 903 w 1645"/>
                  <a:gd name="T99" fmla="*/ 7 h 1653"/>
                  <a:gd name="T100" fmla="*/ 639 w 1645"/>
                  <a:gd name="T101" fmla="*/ 27 h 1653"/>
                  <a:gd name="T102" fmla="*/ 355 w 1645"/>
                  <a:gd name="T103" fmla="*/ 149 h 1653"/>
                  <a:gd name="T104" fmla="*/ 4 w 1645"/>
                  <a:gd name="T105" fmla="*/ 849 h 1653"/>
                  <a:gd name="T106" fmla="*/ 26 w 1645"/>
                  <a:gd name="T107" fmla="*/ 1013 h 1653"/>
                  <a:gd name="T108" fmla="*/ 33 w 1645"/>
                  <a:gd name="T109" fmla="*/ 1043 h 1653"/>
                  <a:gd name="T110" fmla="*/ 45 w 1645"/>
                  <a:gd name="T111" fmla="*/ 1080 h 1653"/>
                  <a:gd name="T112" fmla="*/ 85 w 1645"/>
                  <a:gd name="T113" fmla="*/ 1184 h 1653"/>
                  <a:gd name="T114" fmla="*/ 742 w 1645"/>
                  <a:gd name="T115" fmla="*/ 1645 h 1653"/>
                  <a:gd name="T116" fmla="*/ 1006 w 1645"/>
                  <a:gd name="T117" fmla="*/ 1626 h 1653"/>
                  <a:gd name="T118" fmla="*/ 1290 w 1645"/>
                  <a:gd name="T119" fmla="*/ 1504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45" h="1653">
                    <a:moveTo>
                      <a:pt x="1290" y="1320"/>
                    </a:moveTo>
                    <a:cubicBezTo>
                      <a:pt x="1299" y="1250"/>
                      <a:pt x="1316" y="1181"/>
                      <a:pt x="1326" y="1110"/>
                    </a:cubicBezTo>
                    <a:cubicBezTo>
                      <a:pt x="1327" y="1107"/>
                      <a:pt x="1328" y="1103"/>
                      <a:pt x="1329" y="1099"/>
                    </a:cubicBezTo>
                    <a:cubicBezTo>
                      <a:pt x="1371" y="1093"/>
                      <a:pt x="1413" y="1089"/>
                      <a:pt x="1455" y="1087"/>
                    </a:cubicBezTo>
                    <a:cubicBezTo>
                      <a:pt x="1416" y="1175"/>
                      <a:pt x="1364" y="1258"/>
                      <a:pt x="1290" y="1320"/>
                    </a:cubicBezTo>
                    <a:close/>
                    <a:moveTo>
                      <a:pt x="1140" y="1415"/>
                    </a:moveTo>
                    <a:cubicBezTo>
                      <a:pt x="1126" y="1451"/>
                      <a:pt x="1085" y="1457"/>
                      <a:pt x="1052" y="1469"/>
                    </a:cubicBezTo>
                    <a:cubicBezTo>
                      <a:pt x="1025" y="1366"/>
                      <a:pt x="997" y="1261"/>
                      <a:pt x="970" y="1158"/>
                    </a:cubicBezTo>
                    <a:cubicBezTo>
                      <a:pt x="1052" y="1135"/>
                      <a:pt x="1137" y="1122"/>
                      <a:pt x="1221" y="1110"/>
                    </a:cubicBezTo>
                    <a:cubicBezTo>
                      <a:pt x="1208" y="1214"/>
                      <a:pt x="1182" y="1319"/>
                      <a:pt x="1140" y="1415"/>
                    </a:cubicBezTo>
                    <a:close/>
                    <a:moveTo>
                      <a:pt x="892" y="863"/>
                    </a:moveTo>
                    <a:cubicBezTo>
                      <a:pt x="995" y="836"/>
                      <a:pt x="1097" y="807"/>
                      <a:pt x="1201" y="782"/>
                    </a:cubicBezTo>
                    <a:cubicBezTo>
                      <a:pt x="1220" y="850"/>
                      <a:pt x="1229" y="921"/>
                      <a:pt x="1227" y="992"/>
                    </a:cubicBezTo>
                    <a:cubicBezTo>
                      <a:pt x="1130" y="1005"/>
                      <a:pt x="1035" y="1024"/>
                      <a:pt x="941" y="1048"/>
                    </a:cubicBezTo>
                    <a:cubicBezTo>
                      <a:pt x="924" y="986"/>
                      <a:pt x="908" y="925"/>
                      <a:pt x="892" y="863"/>
                    </a:cubicBezTo>
                    <a:close/>
                    <a:moveTo>
                      <a:pt x="815" y="575"/>
                    </a:moveTo>
                    <a:cubicBezTo>
                      <a:pt x="905" y="552"/>
                      <a:pt x="991" y="520"/>
                      <a:pt x="1078" y="486"/>
                    </a:cubicBezTo>
                    <a:cubicBezTo>
                      <a:pt x="1115" y="546"/>
                      <a:pt x="1149" y="611"/>
                      <a:pt x="1171" y="679"/>
                    </a:cubicBezTo>
                    <a:cubicBezTo>
                      <a:pt x="1068" y="706"/>
                      <a:pt x="967" y="733"/>
                      <a:pt x="864" y="760"/>
                    </a:cubicBezTo>
                    <a:cubicBezTo>
                      <a:pt x="848" y="699"/>
                      <a:pt x="832" y="637"/>
                      <a:pt x="815" y="575"/>
                    </a:cubicBezTo>
                    <a:close/>
                    <a:moveTo>
                      <a:pt x="704" y="154"/>
                    </a:moveTo>
                    <a:cubicBezTo>
                      <a:pt x="724" y="152"/>
                      <a:pt x="745" y="147"/>
                      <a:pt x="766" y="144"/>
                    </a:cubicBezTo>
                    <a:cubicBezTo>
                      <a:pt x="774" y="146"/>
                      <a:pt x="781" y="150"/>
                      <a:pt x="788" y="156"/>
                    </a:cubicBezTo>
                    <a:cubicBezTo>
                      <a:pt x="873" y="224"/>
                      <a:pt x="949" y="302"/>
                      <a:pt x="1013" y="391"/>
                    </a:cubicBezTo>
                    <a:cubicBezTo>
                      <a:pt x="940" y="421"/>
                      <a:pt x="864" y="448"/>
                      <a:pt x="787" y="467"/>
                    </a:cubicBezTo>
                    <a:cubicBezTo>
                      <a:pt x="759" y="363"/>
                      <a:pt x="731" y="258"/>
                      <a:pt x="704" y="154"/>
                    </a:cubicBezTo>
                    <a:close/>
                    <a:moveTo>
                      <a:pt x="1241" y="288"/>
                    </a:moveTo>
                    <a:cubicBezTo>
                      <a:pt x="1209" y="305"/>
                      <a:pt x="1177" y="321"/>
                      <a:pt x="1145" y="335"/>
                    </a:cubicBezTo>
                    <a:cubicBezTo>
                      <a:pt x="1101" y="280"/>
                      <a:pt x="1054" y="227"/>
                      <a:pt x="1009" y="171"/>
                    </a:cubicBezTo>
                    <a:cubicBezTo>
                      <a:pt x="1094" y="193"/>
                      <a:pt x="1173" y="234"/>
                      <a:pt x="1241" y="288"/>
                    </a:cubicBezTo>
                    <a:close/>
                    <a:moveTo>
                      <a:pt x="1332" y="369"/>
                    </a:moveTo>
                    <a:cubicBezTo>
                      <a:pt x="1391" y="437"/>
                      <a:pt x="1438" y="514"/>
                      <a:pt x="1467" y="599"/>
                    </a:cubicBezTo>
                    <a:cubicBezTo>
                      <a:pt x="1408" y="616"/>
                      <a:pt x="1350" y="632"/>
                      <a:pt x="1292" y="647"/>
                    </a:cubicBezTo>
                    <a:cubicBezTo>
                      <a:pt x="1270" y="572"/>
                      <a:pt x="1241" y="501"/>
                      <a:pt x="1205" y="431"/>
                    </a:cubicBezTo>
                    <a:cubicBezTo>
                      <a:pt x="1247" y="410"/>
                      <a:pt x="1289" y="390"/>
                      <a:pt x="1332" y="369"/>
                    </a:cubicBezTo>
                    <a:close/>
                    <a:moveTo>
                      <a:pt x="1505" y="778"/>
                    </a:moveTo>
                    <a:cubicBezTo>
                      <a:pt x="1505" y="783"/>
                      <a:pt x="1506" y="789"/>
                      <a:pt x="1506" y="795"/>
                    </a:cubicBezTo>
                    <a:cubicBezTo>
                      <a:pt x="1506" y="799"/>
                      <a:pt x="1506" y="803"/>
                      <a:pt x="1506" y="807"/>
                    </a:cubicBezTo>
                    <a:cubicBezTo>
                      <a:pt x="1507" y="812"/>
                      <a:pt x="1507" y="818"/>
                      <a:pt x="1507" y="824"/>
                    </a:cubicBezTo>
                    <a:cubicBezTo>
                      <a:pt x="1507" y="872"/>
                      <a:pt x="1501" y="922"/>
                      <a:pt x="1493" y="970"/>
                    </a:cubicBezTo>
                    <a:cubicBezTo>
                      <a:pt x="1441" y="976"/>
                      <a:pt x="1389" y="979"/>
                      <a:pt x="1337" y="983"/>
                    </a:cubicBezTo>
                    <a:cubicBezTo>
                      <a:pt x="1334" y="904"/>
                      <a:pt x="1331" y="827"/>
                      <a:pt x="1318" y="750"/>
                    </a:cubicBezTo>
                    <a:cubicBezTo>
                      <a:pt x="1377" y="735"/>
                      <a:pt x="1435" y="719"/>
                      <a:pt x="1494" y="703"/>
                    </a:cubicBezTo>
                    <a:cubicBezTo>
                      <a:pt x="1500" y="728"/>
                      <a:pt x="1503" y="753"/>
                      <a:pt x="1505" y="778"/>
                    </a:cubicBezTo>
                    <a:close/>
                    <a:moveTo>
                      <a:pt x="675" y="495"/>
                    </a:moveTo>
                    <a:cubicBezTo>
                      <a:pt x="593" y="518"/>
                      <a:pt x="508" y="531"/>
                      <a:pt x="424" y="543"/>
                    </a:cubicBezTo>
                    <a:cubicBezTo>
                      <a:pt x="437" y="438"/>
                      <a:pt x="463" y="334"/>
                      <a:pt x="505" y="238"/>
                    </a:cubicBezTo>
                    <a:cubicBezTo>
                      <a:pt x="519" y="202"/>
                      <a:pt x="560" y="196"/>
                      <a:pt x="593" y="184"/>
                    </a:cubicBezTo>
                    <a:cubicBezTo>
                      <a:pt x="620" y="287"/>
                      <a:pt x="648" y="391"/>
                      <a:pt x="675" y="495"/>
                    </a:cubicBezTo>
                    <a:close/>
                    <a:moveTo>
                      <a:pt x="753" y="790"/>
                    </a:moveTo>
                    <a:cubicBezTo>
                      <a:pt x="650" y="817"/>
                      <a:pt x="548" y="845"/>
                      <a:pt x="444" y="871"/>
                    </a:cubicBezTo>
                    <a:cubicBezTo>
                      <a:pt x="425" y="803"/>
                      <a:pt x="416" y="732"/>
                      <a:pt x="418" y="661"/>
                    </a:cubicBezTo>
                    <a:cubicBezTo>
                      <a:pt x="515" y="648"/>
                      <a:pt x="611" y="629"/>
                      <a:pt x="704" y="605"/>
                    </a:cubicBezTo>
                    <a:cubicBezTo>
                      <a:pt x="721" y="667"/>
                      <a:pt x="737" y="728"/>
                      <a:pt x="753" y="790"/>
                    </a:cubicBezTo>
                    <a:close/>
                    <a:moveTo>
                      <a:pt x="830" y="1077"/>
                    </a:moveTo>
                    <a:cubicBezTo>
                      <a:pt x="740" y="1101"/>
                      <a:pt x="654" y="1133"/>
                      <a:pt x="567" y="1167"/>
                    </a:cubicBezTo>
                    <a:cubicBezTo>
                      <a:pt x="530" y="1106"/>
                      <a:pt x="496" y="1042"/>
                      <a:pt x="474" y="974"/>
                    </a:cubicBezTo>
                    <a:cubicBezTo>
                      <a:pt x="577" y="946"/>
                      <a:pt x="678" y="920"/>
                      <a:pt x="781" y="892"/>
                    </a:cubicBezTo>
                    <a:cubicBezTo>
                      <a:pt x="797" y="954"/>
                      <a:pt x="813" y="1016"/>
                      <a:pt x="830" y="1077"/>
                    </a:cubicBezTo>
                    <a:close/>
                    <a:moveTo>
                      <a:pt x="941" y="1499"/>
                    </a:moveTo>
                    <a:cubicBezTo>
                      <a:pt x="922" y="1501"/>
                      <a:pt x="900" y="1506"/>
                      <a:pt x="879" y="1508"/>
                    </a:cubicBezTo>
                    <a:cubicBezTo>
                      <a:pt x="871" y="1507"/>
                      <a:pt x="864" y="1503"/>
                      <a:pt x="857" y="1497"/>
                    </a:cubicBezTo>
                    <a:cubicBezTo>
                      <a:pt x="772" y="1428"/>
                      <a:pt x="696" y="1351"/>
                      <a:pt x="632" y="1262"/>
                    </a:cubicBezTo>
                    <a:cubicBezTo>
                      <a:pt x="705" y="1231"/>
                      <a:pt x="781" y="1205"/>
                      <a:pt x="858" y="1186"/>
                    </a:cubicBezTo>
                    <a:cubicBezTo>
                      <a:pt x="886" y="1290"/>
                      <a:pt x="914" y="1394"/>
                      <a:pt x="941" y="1499"/>
                    </a:cubicBezTo>
                    <a:close/>
                    <a:moveTo>
                      <a:pt x="404" y="1365"/>
                    </a:moveTo>
                    <a:cubicBezTo>
                      <a:pt x="436" y="1348"/>
                      <a:pt x="468" y="1332"/>
                      <a:pt x="500" y="1318"/>
                    </a:cubicBezTo>
                    <a:cubicBezTo>
                      <a:pt x="544" y="1373"/>
                      <a:pt x="591" y="1426"/>
                      <a:pt x="636" y="1482"/>
                    </a:cubicBezTo>
                    <a:cubicBezTo>
                      <a:pt x="551" y="1460"/>
                      <a:pt x="472" y="1419"/>
                      <a:pt x="404" y="1365"/>
                    </a:cubicBezTo>
                    <a:close/>
                    <a:moveTo>
                      <a:pt x="313" y="1284"/>
                    </a:moveTo>
                    <a:cubicBezTo>
                      <a:pt x="254" y="1215"/>
                      <a:pt x="207" y="1139"/>
                      <a:pt x="178" y="1053"/>
                    </a:cubicBezTo>
                    <a:cubicBezTo>
                      <a:pt x="237" y="1037"/>
                      <a:pt x="295" y="1021"/>
                      <a:pt x="353" y="1006"/>
                    </a:cubicBezTo>
                    <a:cubicBezTo>
                      <a:pt x="374" y="1081"/>
                      <a:pt x="404" y="1152"/>
                      <a:pt x="440" y="1222"/>
                    </a:cubicBezTo>
                    <a:cubicBezTo>
                      <a:pt x="398" y="1242"/>
                      <a:pt x="356" y="1263"/>
                      <a:pt x="313" y="1284"/>
                    </a:cubicBezTo>
                    <a:close/>
                    <a:moveTo>
                      <a:pt x="140" y="875"/>
                    </a:moveTo>
                    <a:cubicBezTo>
                      <a:pt x="140" y="869"/>
                      <a:pt x="139" y="864"/>
                      <a:pt x="139" y="858"/>
                    </a:cubicBezTo>
                    <a:cubicBezTo>
                      <a:pt x="139" y="854"/>
                      <a:pt x="139" y="850"/>
                      <a:pt x="139" y="846"/>
                    </a:cubicBezTo>
                    <a:cubicBezTo>
                      <a:pt x="139" y="841"/>
                      <a:pt x="138" y="835"/>
                      <a:pt x="138" y="829"/>
                    </a:cubicBezTo>
                    <a:cubicBezTo>
                      <a:pt x="138" y="780"/>
                      <a:pt x="144" y="731"/>
                      <a:pt x="152" y="683"/>
                    </a:cubicBezTo>
                    <a:cubicBezTo>
                      <a:pt x="204" y="677"/>
                      <a:pt x="256" y="674"/>
                      <a:pt x="308" y="670"/>
                    </a:cubicBezTo>
                    <a:cubicBezTo>
                      <a:pt x="311" y="748"/>
                      <a:pt x="314" y="826"/>
                      <a:pt x="327" y="903"/>
                    </a:cubicBezTo>
                    <a:cubicBezTo>
                      <a:pt x="268" y="918"/>
                      <a:pt x="210" y="934"/>
                      <a:pt x="151" y="949"/>
                    </a:cubicBezTo>
                    <a:cubicBezTo>
                      <a:pt x="145" y="925"/>
                      <a:pt x="142" y="900"/>
                      <a:pt x="140" y="875"/>
                    </a:cubicBezTo>
                    <a:close/>
                    <a:moveTo>
                      <a:pt x="355" y="332"/>
                    </a:moveTo>
                    <a:cubicBezTo>
                      <a:pt x="346" y="403"/>
                      <a:pt x="329" y="471"/>
                      <a:pt x="319" y="543"/>
                    </a:cubicBezTo>
                    <a:cubicBezTo>
                      <a:pt x="318" y="546"/>
                      <a:pt x="317" y="550"/>
                      <a:pt x="316" y="554"/>
                    </a:cubicBezTo>
                    <a:cubicBezTo>
                      <a:pt x="274" y="559"/>
                      <a:pt x="232" y="564"/>
                      <a:pt x="190" y="566"/>
                    </a:cubicBezTo>
                    <a:cubicBezTo>
                      <a:pt x="229" y="478"/>
                      <a:pt x="281" y="395"/>
                      <a:pt x="355" y="332"/>
                    </a:cubicBezTo>
                    <a:close/>
                    <a:moveTo>
                      <a:pt x="1575" y="1153"/>
                    </a:moveTo>
                    <a:cubicBezTo>
                      <a:pt x="1621" y="1042"/>
                      <a:pt x="1645" y="923"/>
                      <a:pt x="1641" y="803"/>
                    </a:cubicBezTo>
                    <a:cubicBezTo>
                      <a:pt x="1641" y="788"/>
                      <a:pt x="1640" y="773"/>
                      <a:pt x="1639" y="759"/>
                    </a:cubicBezTo>
                    <a:cubicBezTo>
                      <a:pt x="1635" y="719"/>
                      <a:pt x="1629" y="679"/>
                      <a:pt x="1619" y="639"/>
                    </a:cubicBezTo>
                    <a:cubicBezTo>
                      <a:pt x="1617" y="630"/>
                      <a:pt x="1615" y="622"/>
                      <a:pt x="1613" y="613"/>
                    </a:cubicBezTo>
                    <a:cubicBezTo>
                      <a:pt x="1612" y="612"/>
                      <a:pt x="1612" y="611"/>
                      <a:pt x="1612" y="610"/>
                    </a:cubicBezTo>
                    <a:cubicBezTo>
                      <a:pt x="1609" y="599"/>
                      <a:pt x="1605" y="588"/>
                      <a:pt x="1602" y="577"/>
                    </a:cubicBezTo>
                    <a:cubicBezTo>
                      <a:pt x="1601" y="576"/>
                      <a:pt x="1601" y="574"/>
                      <a:pt x="1600" y="572"/>
                    </a:cubicBezTo>
                    <a:cubicBezTo>
                      <a:pt x="1597" y="564"/>
                      <a:pt x="1595" y="555"/>
                      <a:pt x="1591" y="546"/>
                    </a:cubicBezTo>
                    <a:cubicBezTo>
                      <a:pt x="1582" y="520"/>
                      <a:pt x="1572" y="494"/>
                      <a:pt x="1560" y="469"/>
                    </a:cubicBezTo>
                    <a:cubicBezTo>
                      <a:pt x="1505" y="353"/>
                      <a:pt x="1420" y="252"/>
                      <a:pt x="1319" y="173"/>
                    </a:cubicBezTo>
                    <a:cubicBezTo>
                      <a:pt x="1199" y="82"/>
                      <a:pt x="1053" y="25"/>
                      <a:pt x="903" y="7"/>
                    </a:cubicBezTo>
                    <a:cubicBezTo>
                      <a:pt x="816" y="0"/>
                      <a:pt x="729" y="7"/>
                      <a:pt x="644" y="26"/>
                    </a:cubicBezTo>
                    <a:cubicBezTo>
                      <a:pt x="642" y="26"/>
                      <a:pt x="641" y="27"/>
                      <a:pt x="639" y="27"/>
                    </a:cubicBezTo>
                    <a:lnTo>
                      <a:pt x="639" y="27"/>
                    </a:lnTo>
                    <a:cubicBezTo>
                      <a:pt x="539" y="51"/>
                      <a:pt x="442" y="93"/>
                      <a:pt x="355" y="149"/>
                    </a:cubicBezTo>
                    <a:cubicBezTo>
                      <a:pt x="233" y="239"/>
                      <a:pt x="131" y="359"/>
                      <a:pt x="70" y="500"/>
                    </a:cubicBezTo>
                    <a:cubicBezTo>
                      <a:pt x="24" y="611"/>
                      <a:pt x="0" y="730"/>
                      <a:pt x="4" y="849"/>
                    </a:cubicBezTo>
                    <a:cubicBezTo>
                      <a:pt x="4" y="864"/>
                      <a:pt x="5" y="879"/>
                      <a:pt x="6" y="894"/>
                    </a:cubicBezTo>
                    <a:cubicBezTo>
                      <a:pt x="10" y="934"/>
                      <a:pt x="16" y="974"/>
                      <a:pt x="26" y="1013"/>
                    </a:cubicBezTo>
                    <a:cubicBezTo>
                      <a:pt x="28" y="1022"/>
                      <a:pt x="30" y="1031"/>
                      <a:pt x="32" y="1040"/>
                    </a:cubicBezTo>
                    <a:cubicBezTo>
                      <a:pt x="33" y="1041"/>
                      <a:pt x="33" y="1042"/>
                      <a:pt x="33" y="1043"/>
                    </a:cubicBezTo>
                    <a:cubicBezTo>
                      <a:pt x="36" y="1054"/>
                      <a:pt x="40" y="1065"/>
                      <a:pt x="43" y="1075"/>
                    </a:cubicBezTo>
                    <a:cubicBezTo>
                      <a:pt x="44" y="1077"/>
                      <a:pt x="44" y="1079"/>
                      <a:pt x="45" y="1080"/>
                    </a:cubicBezTo>
                    <a:cubicBezTo>
                      <a:pt x="48" y="1089"/>
                      <a:pt x="50" y="1098"/>
                      <a:pt x="54" y="1106"/>
                    </a:cubicBezTo>
                    <a:cubicBezTo>
                      <a:pt x="63" y="1133"/>
                      <a:pt x="74" y="1158"/>
                      <a:pt x="85" y="1184"/>
                    </a:cubicBezTo>
                    <a:cubicBezTo>
                      <a:pt x="140" y="1300"/>
                      <a:pt x="225" y="1401"/>
                      <a:pt x="326" y="1480"/>
                    </a:cubicBezTo>
                    <a:cubicBezTo>
                      <a:pt x="446" y="1571"/>
                      <a:pt x="592" y="1627"/>
                      <a:pt x="742" y="1645"/>
                    </a:cubicBezTo>
                    <a:cubicBezTo>
                      <a:pt x="829" y="1653"/>
                      <a:pt x="916" y="1646"/>
                      <a:pt x="1001" y="1627"/>
                    </a:cubicBezTo>
                    <a:cubicBezTo>
                      <a:pt x="1003" y="1626"/>
                      <a:pt x="1004" y="1626"/>
                      <a:pt x="1006" y="1626"/>
                    </a:cubicBezTo>
                    <a:lnTo>
                      <a:pt x="1006" y="1626"/>
                    </a:lnTo>
                    <a:cubicBezTo>
                      <a:pt x="1106" y="1602"/>
                      <a:pt x="1203" y="1560"/>
                      <a:pt x="1290" y="1504"/>
                    </a:cubicBezTo>
                    <a:cubicBezTo>
                      <a:pt x="1412" y="1414"/>
                      <a:pt x="1514" y="1293"/>
                      <a:pt x="1575" y="1153"/>
                    </a:cubicBezTo>
                    <a:close/>
                  </a:path>
                </a:pathLst>
              </a:custGeom>
              <a:solidFill>
                <a:srgbClr val="F2B8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298" y="1842"/>
                <a:ext cx="1351" cy="1946"/>
              </a:xfrm>
              <a:custGeom>
                <a:avLst/>
                <a:gdLst>
                  <a:gd name="T0" fmla="*/ 1411 w 2858"/>
                  <a:gd name="T1" fmla="*/ 3539 h 4109"/>
                  <a:gd name="T2" fmla="*/ 782 w 2858"/>
                  <a:gd name="T3" fmla="*/ 2717 h 4109"/>
                  <a:gd name="T4" fmla="*/ 552 w 2858"/>
                  <a:gd name="T5" fmla="*/ 1376 h 4109"/>
                  <a:gd name="T6" fmla="*/ 170 w 2858"/>
                  <a:gd name="T7" fmla="*/ 631 h 4109"/>
                  <a:gd name="T8" fmla="*/ 300 w 2858"/>
                  <a:gd name="T9" fmla="*/ 54 h 4109"/>
                  <a:gd name="T10" fmla="*/ 863 w 2858"/>
                  <a:gd name="T11" fmla="*/ 605 h 4109"/>
                  <a:gd name="T12" fmla="*/ 1144 w 2858"/>
                  <a:gd name="T13" fmla="*/ 1090 h 4109"/>
                  <a:gd name="T14" fmla="*/ 1585 w 2858"/>
                  <a:gd name="T15" fmla="*/ 1687 h 4109"/>
                  <a:gd name="T16" fmla="*/ 1196 w 2858"/>
                  <a:gd name="T17" fmla="*/ 1068 h 4109"/>
                  <a:gd name="T18" fmla="*/ 954 w 2858"/>
                  <a:gd name="T19" fmla="*/ 611 h 4109"/>
                  <a:gd name="T20" fmla="*/ 1805 w 2858"/>
                  <a:gd name="T21" fmla="*/ 918 h 4109"/>
                  <a:gd name="T22" fmla="*/ 2309 w 2858"/>
                  <a:gd name="T23" fmla="*/ 2469 h 4109"/>
                  <a:gd name="T24" fmla="*/ 2858 w 2858"/>
                  <a:gd name="T25" fmla="*/ 3634 h 4109"/>
                  <a:gd name="T26" fmla="*/ 1752 w 2858"/>
                  <a:gd name="T27" fmla="*/ 4109 h 4109"/>
                  <a:gd name="T28" fmla="*/ 1411 w 2858"/>
                  <a:gd name="T29" fmla="*/ 3539 h 4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58" h="4109">
                    <a:moveTo>
                      <a:pt x="1411" y="3539"/>
                    </a:moveTo>
                    <a:cubicBezTo>
                      <a:pt x="1048" y="3123"/>
                      <a:pt x="948" y="3105"/>
                      <a:pt x="782" y="2717"/>
                    </a:cubicBezTo>
                    <a:cubicBezTo>
                      <a:pt x="615" y="2329"/>
                      <a:pt x="626" y="1691"/>
                      <a:pt x="552" y="1376"/>
                    </a:cubicBezTo>
                    <a:cubicBezTo>
                      <a:pt x="477" y="1060"/>
                      <a:pt x="233" y="706"/>
                      <a:pt x="170" y="631"/>
                    </a:cubicBezTo>
                    <a:cubicBezTo>
                      <a:pt x="107" y="556"/>
                      <a:pt x="0" y="142"/>
                      <a:pt x="300" y="54"/>
                    </a:cubicBezTo>
                    <a:cubicBezTo>
                      <a:pt x="483" y="0"/>
                      <a:pt x="691" y="298"/>
                      <a:pt x="863" y="605"/>
                    </a:cubicBezTo>
                    <a:cubicBezTo>
                      <a:pt x="863" y="605"/>
                      <a:pt x="1053" y="997"/>
                      <a:pt x="1144" y="1090"/>
                    </a:cubicBezTo>
                    <a:cubicBezTo>
                      <a:pt x="1235" y="1184"/>
                      <a:pt x="1466" y="1483"/>
                      <a:pt x="1585" y="1687"/>
                    </a:cubicBezTo>
                    <a:cubicBezTo>
                      <a:pt x="1585" y="1687"/>
                      <a:pt x="1330" y="1214"/>
                      <a:pt x="1196" y="1068"/>
                    </a:cubicBezTo>
                    <a:cubicBezTo>
                      <a:pt x="1095" y="959"/>
                      <a:pt x="982" y="780"/>
                      <a:pt x="954" y="611"/>
                    </a:cubicBezTo>
                    <a:cubicBezTo>
                      <a:pt x="1228" y="642"/>
                      <a:pt x="1704" y="801"/>
                      <a:pt x="1805" y="918"/>
                    </a:cubicBezTo>
                    <a:cubicBezTo>
                      <a:pt x="1927" y="1060"/>
                      <a:pt x="2181" y="2054"/>
                      <a:pt x="2309" y="2469"/>
                    </a:cubicBezTo>
                    <a:cubicBezTo>
                      <a:pt x="2376" y="2686"/>
                      <a:pt x="2630" y="3196"/>
                      <a:pt x="2858" y="3634"/>
                    </a:cubicBezTo>
                    <a:lnTo>
                      <a:pt x="1752" y="4109"/>
                    </a:lnTo>
                    <a:cubicBezTo>
                      <a:pt x="1655" y="3897"/>
                      <a:pt x="1539" y="3686"/>
                      <a:pt x="1411" y="3539"/>
                    </a:cubicBezTo>
                    <a:close/>
                  </a:path>
                </a:pathLst>
              </a:custGeom>
              <a:solidFill>
                <a:srgbClr val="FFA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706" y="2129"/>
                <a:ext cx="341" cy="512"/>
              </a:xfrm>
              <a:custGeom>
                <a:avLst/>
                <a:gdLst>
                  <a:gd name="T0" fmla="*/ 333 w 722"/>
                  <a:gd name="T1" fmla="*/ 463 h 1082"/>
                  <a:gd name="T2" fmla="*/ 722 w 722"/>
                  <a:gd name="T3" fmla="*/ 1082 h 1082"/>
                  <a:gd name="T4" fmla="*/ 281 w 722"/>
                  <a:gd name="T5" fmla="*/ 485 h 1082"/>
                  <a:gd name="T6" fmla="*/ 0 w 722"/>
                  <a:gd name="T7" fmla="*/ 0 h 1082"/>
                  <a:gd name="T8" fmla="*/ 91 w 722"/>
                  <a:gd name="T9" fmla="*/ 6 h 1082"/>
                  <a:gd name="T10" fmla="*/ 333 w 722"/>
                  <a:gd name="T11" fmla="*/ 463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2" h="1082">
                    <a:moveTo>
                      <a:pt x="333" y="463"/>
                    </a:moveTo>
                    <a:cubicBezTo>
                      <a:pt x="467" y="609"/>
                      <a:pt x="722" y="1082"/>
                      <a:pt x="722" y="1082"/>
                    </a:cubicBezTo>
                    <a:cubicBezTo>
                      <a:pt x="603" y="878"/>
                      <a:pt x="372" y="579"/>
                      <a:pt x="281" y="485"/>
                    </a:cubicBezTo>
                    <a:cubicBezTo>
                      <a:pt x="190" y="392"/>
                      <a:pt x="0" y="0"/>
                      <a:pt x="0" y="0"/>
                    </a:cubicBezTo>
                    <a:cubicBezTo>
                      <a:pt x="27" y="0"/>
                      <a:pt x="57" y="2"/>
                      <a:pt x="91" y="6"/>
                    </a:cubicBezTo>
                    <a:cubicBezTo>
                      <a:pt x="119" y="175"/>
                      <a:pt x="232" y="354"/>
                      <a:pt x="333" y="463"/>
                    </a:cubicBezTo>
                    <a:close/>
                  </a:path>
                </a:pathLst>
              </a:custGeom>
              <a:solidFill>
                <a:srgbClr val="EB87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5344" y="1853"/>
                <a:ext cx="295" cy="268"/>
              </a:xfrm>
              <a:custGeom>
                <a:avLst/>
                <a:gdLst>
                  <a:gd name="T0" fmla="*/ 624 w 624"/>
                  <a:gd name="T1" fmla="*/ 372 h 567"/>
                  <a:gd name="T2" fmla="*/ 323 w 624"/>
                  <a:gd name="T3" fmla="*/ 552 h 567"/>
                  <a:gd name="T4" fmla="*/ 118 w 624"/>
                  <a:gd name="T5" fmla="*/ 99 h 567"/>
                  <a:gd name="T6" fmla="*/ 624 w 624"/>
                  <a:gd name="T7" fmla="*/ 372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4" h="567">
                    <a:moveTo>
                      <a:pt x="624" y="372"/>
                    </a:moveTo>
                    <a:cubicBezTo>
                      <a:pt x="624" y="372"/>
                      <a:pt x="501" y="537"/>
                      <a:pt x="323" y="552"/>
                    </a:cubicBezTo>
                    <a:cubicBezTo>
                      <a:pt x="146" y="567"/>
                      <a:pt x="0" y="180"/>
                      <a:pt x="118" y="99"/>
                    </a:cubicBezTo>
                    <a:cubicBezTo>
                      <a:pt x="236" y="17"/>
                      <a:pt x="372" y="0"/>
                      <a:pt x="624" y="372"/>
                    </a:cubicBezTo>
                    <a:close/>
                  </a:path>
                </a:pathLst>
              </a:custGeom>
              <a:solidFill>
                <a:srgbClr val="F9E9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6209" y="3199"/>
                <a:ext cx="483" cy="476"/>
              </a:xfrm>
              <a:custGeom>
                <a:avLst/>
                <a:gdLst>
                  <a:gd name="T0" fmla="*/ 0 w 1022"/>
                  <a:gd name="T1" fmla="*/ 295 h 1005"/>
                  <a:gd name="T2" fmla="*/ 621 w 1022"/>
                  <a:gd name="T3" fmla="*/ 28 h 1005"/>
                  <a:gd name="T4" fmla="*/ 791 w 1022"/>
                  <a:gd name="T5" fmla="*/ 95 h 1005"/>
                  <a:gd name="T6" fmla="*/ 994 w 1022"/>
                  <a:gd name="T7" fmla="*/ 568 h 1005"/>
                  <a:gd name="T8" fmla="*/ 927 w 1022"/>
                  <a:gd name="T9" fmla="*/ 738 h 1005"/>
                  <a:gd name="T10" fmla="*/ 305 w 1022"/>
                  <a:gd name="T11" fmla="*/ 1005 h 1005"/>
                  <a:gd name="T12" fmla="*/ 236 w 1022"/>
                  <a:gd name="T13" fmla="*/ 844 h 1005"/>
                  <a:gd name="T14" fmla="*/ 0 w 1022"/>
                  <a:gd name="T15" fmla="*/ 295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2" h="1005">
                    <a:moveTo>
                      <a:pt x="0" y="295"/>
                    </a:moveTo>
                    <a:lnTo>
                      <a:pt x="621" y="28"/>
                    </a:lnTo>
                    <a:cubicBezTo>
                      <a:pt x="687" y="0"/>
                      <a:pt x="763" y="30"/>
                      <a:pt x="791" y="95"/>
                    </a:cubicBezTo>
                    <a:lnTo>
                      <a:pt x="994" y="568"/>
                    </a:lnTo>
                    <a:cubicBezTo>
                      <a:pt x="1022" y="634"/>
                      <a:pt x="992" y="710"/>
                      <a:pt x="927" y="738"/>
                    </a:cubicBezTo>
                    <a:lnTo>
                      <a:pt x="305" y="1005"/>
                    </a:lnTo>
                    <a:lnTo>
                      <a:pt x="236" y="844"/>
                    </a:lnTo>
                    <a:lnTo>
                      <a:pt x="0" y="295"/>
                    </a:lnTo>
                    <a:close/>
                  </a:path>
                </a:pathLst>
              </a:custGeom>
              <a:solidFill>
                <a:srgbClr val="044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5870" y="3338"/>
                <a:ext cx="483" cy="477"/>
              </a:xfrm>
              <a:custGeom>
                <a:avLst/>
                <a:gdLst>
                  <a:gd name="T0" fmla="*/ 96 w 1023"/>
                  <a:gd name="T1" fmla="*/ 268 h 1006"/>
                  <a:gd name="T2" fmla="*/ 718 w 1023"/>
                  <a:gd name="T3" fmla="*/ 0 h 1006"/>
                  <a:gd name="T4" fmla="*/ 954 w 1023"/>
                  <a:gd name="T5" fmla="*/ 549 h 1006"/>
                  <a:gd name="T6" fmla="*/ 1023 w 1023"/>
                  <a:gd name="T7" fmla="*/ 710 h 1006"/>
                  <a:gd name="T8" fmla="*/ 402 w 1023"/>
                  <a:gd name="T9" fmla="*/ 978 h 1006"/>
                  <a:gd name="T10" fmla="*/ 232 w 1023"/>
                  <a:gd name="T11" fmla="*/ 910 h 1006"/>
                  <a:gd name="T12" fmla="*/ 29 w 1023"/>
                  <a:gd name="T13" fmla="*/ 437 h 1006"/>
                  <a:gd name="T14" fmla="*/ 96 w 1023"/>
                  <a:gd name="T15" fmla="*/ 268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3" h="1006">
                    <a:moveTo>
                      <a:pt x="96" y="268"/>
                    </a:moveTo>
                    <a:lnTo>
                      <a:pt x="718" y="0"/>
                    </a:lnTo>
                    <a:lnTo>
                      <a:pt x="954" y="549"/>
                    </a:lnTo>
                    <a:lnTo>
                      <a:pt x="1023" y="710"/>
                    </a:lnTo>
                    <a:lnTo>
                      <a:pt x="402" y="978"/>
                    </a:lnTo>
                    <a:cubicBezTo>
                      <a:pt x="336" y="1006"/>
                      <a:pt x="260" y="976"/>
                      <a:pt x="232" y="910"/>
                    </a:cubicBezTo>
                    <a:lnTo>
                      <a:pt x="29" y="437"/>
                    </a:lnTo>
                    <a:cubicBezTo>
                      <a:pt x="0" y="372"/>
                      <a:pt x="31" y="296"/>
                      <a:pt x="96" y="268"/>
                    </a:cubicBezTo>
                    <a:close/>
                  </a:path>
                </a:pathLst>
              </a:custGeom>
              <a:solidFill>
                <a:srgbClr val="005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6302" y="3402"/>
                <a:ext cx="768" cy="919"/>
              </a:xfrm>
              <a:custGeom>
                <a:avLst/>
                <a:gdLst>
                  <a:gd name="T0" fmla="*/ 1625 w 1625"/>
                  <a:gd name="T1" fmla="*/ 1940 h 1940"/>
                  <a:gd name="T2" fmla="*/ 815 w 1625"/>
                  <a:gd name="T3" fmla="*/ 53 h 1940"/>
                  <a:gd name="T4" fmla="*/ 675 w 1625"/>
                  <a:gd name="T5" fmla="*/ 25 h 1940"/>
                  <a:gd name="T6" fmla="*/ 0 w 1625"/>
                  <a:gd name="T7" fmla="*/ 316 h 1940"/>
                  <a:gd name="T8" fmla="*/ 698 w 1625"/>
                  <a:gd name="T9" fmla="*/ 1940 h 1940"/>
                  <a:gd name="T10" fmla="*/ 1625 w 1625"/>
                  <a:gd name="T11" fmla="*/ 1940 h 1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25" h="1940">
                    <a:moveTo>
                      <a:pt x="1625" y="1940"/>
                    </a:moveTo>
                    <a:lnTo>
                      <a:pt x="815" y="53"/>
                    </a:lnTo>
                    <a:cubicBezTo>
                      <a:pt x="797" y="12"/>
                      <a:pt x="734" y="0"/>
                      <a:pt x="675" y="25"/>
                    </a:cubicBezTo>
                    <a:lnTo>
                      <a:pt x="0" y="316"/>
                    </a:lnTo>
                    <a:lnTo>
                      <a:pt x="698" y="1940"/>
                    </a:lnTo>
                    <a:lnTo>
                      <a:pt x="1625" y="1940"/>
                    </a:lnTo>
                    <a:close/>
                  </a:path>
                </a:pathLst>
              </a:custGeom>
              <a:solidFill>
                <a:srgbClr val="E36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5939" y="3552"/>
                <a:ext cx="693" cy="769"/>
              </a:xfrm>
              <a:custGeom>
                <a:avLst/>
                <a:gdLst>
                  <a:gd name="T0" fmla="*/ 768 w 1466"/>
                  <a:gd name="T1" fmla="*/ 0 h 1624"/>
                  <a:gd name="T2" fmla="*/ 93 w 1466"/>
                  <a:gd name="T3" fmla="*/ 290 h 1624"/>
                  <a:gd name="T4" fmla="*/ 17 w 1466"/>
                  <a:gd name="T5" fmla="*/ 411 h 1624"/>
                  <a:gd name="T6" fmla="*/ 539 w 1466"/>
                  <a:gd name="T7" fmla="*/ 1624 h 1624"/>
                  <a:gd name="T8" fmla="*/ 1466 w 1466"/>
                  <a:gd name="T9" fmla="*/ 1624 h 1624"/>
                  <a:gd name="T10" fmla="*/ 768 w 1466"/>
                  <a:gd name="T11" fmla="*/ 0 h 1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6" h="1624">
                    <a:moveTo>
                      <a:pt x="768" y="0"/>
                    </a:moveTo>
                    <a:lnTo>
                      <a:pt x="93" y="290"/>
                    </a:lnTo>
                    <a:cubicBezTo>
                      <a:pt x="34" y="316"/>
                      <a:pt x="0" y="370"/>
                      <a:pt x="17" y="411"/>
                    </a:cubicBezTo>
                    <a:lnTo>
                      <a:pt x="539" y="1624"/>
                    </a:lnTo>
                    <a:lnTo>
                      <a:pt x="1466" y="1624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47A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4523" y="1488"/>
                <a:ext cx="898" cy="374"/>
              </a:xfrm>
              <a:custGeom>
                <a:avLst/>
                <a:gdLst>
                  <a:gd name="T0" fmla="*/ 0 w 1899"/>
                  <a:gd name="T1" fmla="*/ 528 h 790"/>
                  <a:gd name="T2" fmla="*/ 1824 w 1899"/>
                  <a:gd name="T3" fmla="*/ 0 h 790"/>
                  <a:gd name="T4" fmla="*/ 1899 w 1899"/>
                  <a:gd name="T5" fmla="*/ 262 h 790"/>
                  <a:gd name="T6" fmla="*/ 76 w 1899"/>
                  <a:gd name="T7" fmla="*/ 790 h 790"/>
                  <a:gd name="T8" fmla="*/ 0 w 1899"/>
                  <a:gd name="T9" fmla="*/ 528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9" h="790">
                    <a:moveTo>
                      <a:pt x="0" y="528"/>
                    </a:moveTo>
                    <a:lnTo>
                      <a:pt x="1824" y="0"/>
                    </a:lnTo>
                    <a:lnTo>
                      <a:pt x="1899" y="262"/>
                    </a:lnTo>
                    <a:lnTo>
                      <a:pt x="76" y="790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rgbClr val="F2B8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12DCF1-0D44-417F-B820-CEC73CF3F7CE}"/>
                </a:ext>
              </a:extLst>
            </p:cNvPr>
            <p:cNvSpPr/>
            <p:nvPr/>
          </p:nvSpPr>
          <p:spPr>
            <a:xfrm>
              <a:off x="6518787" y="7079226"/>
              <a:ext cx="5132439" cy="43065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MER">
            <a:extLst>
              <a:ext uri="{FF2B5EF4-FFF2-40B4-BE49-F238E27FC236}">
                <a16:creationId xmlns:a16="http://schemas.microsoft.com/office/drawing/2014/main" id="{BE1A1398-70F5-4032-898A-80202532032C}"/>
              </a:ext>
            </a:extLst>
          </p:cNvPr>
          <p:cNvSpPr/>
          <p:nvPr/>
        </p:nvSpPr>
        <p:spPr>
          <a:xfrm>
            <a:off x="-796413" y="-2733266"/>
            <a:ext cx="1081447" cy="108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  <p:sp>
        <p:nvSpPr>
          <p:cNvPr id="31" name="FREEFORM SHAPE">
            <a:extLst>
              <a:ext uri="{FF2B5EF4-FFF2-40B4-BE49-F238E27FC236}">
                <a16:creationId xmlns:a16="http://schemas.microsoft.com/office/drawing/2014/main" id="{1DA13816-125C-456C-969A-6368F7A35FB9}"/>
              </a:ext>
            </a:extLst>
          </p:cNvPr>
          <p:cNvSpPr/>
          <p:nvPr/>
        </p:nvSpPr>
        <p:spPr>
          <a:xfrm>
            <a:off x="6256594" y="-14427200"/>
            <a:ext cx="508000" cy="21336000"/>
          </a:xfrm>
          <a:custGeom>
            <a:avLst/>
            <a:gdLst>
              <a:gd name="connsiteX0" fmla="*/ 0 w 508000"/>
              <a:gd name="connsiteY0" fmla="*/ 21336000 h 21336000"/>
              <a:gd name="connsiteX1" fmla="*/ 0 w 508000"/>
              <a:gd name="connsiteY1" fmla="*/ 0 h 21336000"/>
              <a:gd name="connsiteX2" fmla="*/ 508000 w 508000"/>
              <a:gd name="connsiteY2" fmla="*/ 0 h 213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21336000">
                <a:moveTo>
                  <a:pt x="0" y="21336000"/>
                </a:moveTo>
                <a:lnTo>
                  <a:pt x="0" y="0"/>
                </a:lnTo>
                <a:lnTo>
                  <a:pt x="508000" y="0"/>
                </a:lnTo>
              </a:path>
            </a:pathLst>
          </a:custGeom>
          <a:noFill/>
          <a:ln w="571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9136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3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-4.375E-6 1.15139 " pathEditMode="relative" rAng="0" ptsTypes="AA">
                                      <p:cBhvr>
                                        <p:cTn id="32" dur="2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8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3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8" ac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ac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" grpId="0" animBg="1"/>
      <p:bldP spid="31" grpId="0" animBg="1"/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OCOLATE SHAP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9333"/>
            <a:ext cx="12192000" cy="1378667"/>
          </a:xfrm>
          <a:prstGeom prst="rect">
            <a:avLst/>
          </a:prstGeom>
        </p:spPr>
      </p:pic>
      <p:pic>
        <p:nvPicPr>
          <p:cNvPr id="4" name="SHADOW SHAP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8" y="6043612"/>
            <a:ext cx="3023412" cy="408067"/>
          </a:xfrm>
          <a:prstGeom prst="rect">
            <a:avLst/>
          </a:prstGeom>
        </p:spPr>
      </p:pic>
      <p:pic>
        <p:nvPicPr>
          <p:cNvPr id="5" name="SHADOW SHAP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79" y="6046217"/>
            <a:ext cx="2217421" cy="412252"/>
          </a:xfrm>
          <a:prstGeom prst="rect">
            <a:avLst/>
          </a:prstGeom>
        </p:spPr>
      </p:pic>
      <p:pic>
        <p:nvPicPr>
          <p:cNvPr id="7" name="SHADOW SHAP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457" y="5854700"/>
            <a:ext cx="2277615" cy="423443"/>
          </a:xfrm>
          <a:prstGeom prst="rect">
            <a:avLst/>
          </a:prstGeom>
        </p:spPr>
      </p:pic>
      <p:pic>
        <p:nvPicPr>
          <p:cNvPr id="8" name="SALA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2" y="4305300"/>
            <a:ext cx="3452394" cy="2010665"/>
          </a:xfrm>
          <a:prstGeom prst="rect">
            <a:avLst/>
          </a:prstGeom>
        </p:spPr>
      </p:pic>
      <p:pic>
        <p:nvPicPr>
          <p:cNvPr id="9" name="COCONUT IC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134" y="3626040"/>
            <a:ext cx="2293114" cy="2621605"/>
          </a:xfrm>
          <a:prstGeom prst="rect">
            <a:avLst/>
          </a:prstGeom>
        </p:spPr>
      </p:pic>
      <p:pic>
        <p:nvPicPr>
          <p:cNvPr id="10" name="BURGER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486" y="4494710"/>
            <a:ext cx="2153414" cy="1637360"/>
          </a:xfrm>
          <a:prstGeom prst="rect">
            <a:avLst/>
          </a:prstGeom>
        </p:spPr>
      </p:pic>
      <p:pic>
        <p:nvPicPr>
          <p:cNvPr id="11" name="TRANSPARANT SHAP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55" y="1683005"/>
            <a:ext cx="883993" cy="1445958"/>
          </a:xfrm>
          <a:prstGeom prst="rect">
            <a:avLst/>
          </a:prstGeom>
        </p:spPr>
      </p:pic>
      <p:pic>
        <p:nvPicPr>
          <p:cNvPr id="12" name="PICTUR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78" y="1447799"/>
            <a:ext cx="1006222" cy="1581207"/>
          </a:xfrm>
          <a:prstGeom prst="rect">
            <a:avLst/>
          </a:prstGeom>
        </p:spPr>
      </p:pic>
      <p:pic>
        <p:nvPicPr>
          <p:cNvPr id="13" name="SHAP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05" y="2181225"/>
            <a:ext cx="521970" cy="521970"/>
          </a:xfrm>
          <a:prstGeom prst="rect">
            <a:avLst/>
          </a:prstGeom>
        </p:spPr>
      </p:pic>
      <p:pic>
        <p:nvPicPr>
          <p:cNvPr id="14" name="TRANSPARANT SHAP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4" y="875915"/>
            <a:ext cx="2348485" cy="968126"/>
          </a:xfrm>
          <a:prstGeom prst="rect">
            <a:avLst/>
          </a:prstGeom>
        </p:spPr>
      </p:pic>
      <p:pic>
        <p:nvPicPr>
          <p:cNvPr id="15" name="PICTUR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2" y="641529"/>
            <a:ext cx="2459737" cy="1062303"/>
          </a:xfrm>
          <a:prstGeom prst="rect">
            <a:avLst/>
          </a:prstGeom>
        </p:spPr>
      </p:pic>
      <p:pic>
        <p:nvPicPr>
          <p:cNvPr id="16" name="SHAP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3" y="1085144"/>
            <a:ext cx="1876047" cy="347416"/>
          </a:xfrm>
          <a:prstGeom prst="rect">
            <a:avLst/>
          </a:prstGeom>
        </p:spPr>
      </p:pic>
      <p:sp>
        <p:nvSpPr>
          <p:cNvPr id="18" name="AUTOSHAPE"/>
          <p:cNvSpPr>
            <a:spLocks noChangeAspect="1" noChangeArrowheads="1" noTextEdit="1"/>
          </p:cNvSpPr>
          <p:nvPr/>
        </p:nvSpPr>
        <p:spPr bwMode="auto">
          <a:xfrm>
            <a:off x="5310188" y="1220944"/>
            <a:ext cx="6881812" cy="17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PLANNING"/>
          <p:cNvSpPr>
            <a:spLocks noChangeArrowheads="1"/>
          </p:cNvSpPr>
          <p:nvPr/>
        </p:nvSpPr>
        <p:spPr bwMode="auto">
          <a:xfrm>
            <a:off x="5178426" y="843119"/>
            <a:ext cx="6610350" cy="221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400" i="0" u="none" strike="noStrike" cap="none" normalizeH="0" baseline="0" dirty="0">
                <a:ln>
                  <a:noFill/>
                </a:ln>
                <a:solidFill>
                  <a:srgbClr val="B87A64"/>
                </a:solidFill>
                <a:effectLst/>
                <a:latin typeface="Pacifico" panose="02000000000000000000" pitchFamily="2" charset="0"/>
                <a:ea typeface="Pacifico" panose="02000000000000000000" pitchFamily="2" charset="0"/>
              </a:rPr>
              <a:t>Planning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cifico" panose="02000000000000000000" pitchFamily="2" charset="0"/>
              <a:ea typeface="Pacifico" panose="02000000000000000000" pitchFamily="2" charset="0"/>
            </a:endParaRPr>
          </a:p>
        </p:txBody>
      </p:sp>
      <p:sp>
        <p:nvSpPr>
          <p:cNvPr id="6" name="YOUR MEALS">
            <a:extLst>
              <a:ext uri="{FF2B5EF4-FFF2-40B4-BE49-F238E27FC236}">
                <a16:creationId xmlns:a16="http://schemas.microsoft.com/office/drawing/2014/main" id="{3A91CF19-7453-465F-98E1-27D8CDA6BA0A}"/>
              </a:ext>
            </a:extLst>
          </p:cNvPr>
          <p:cNvSpPr/>
          <p:nvPr/>
        </p:nvSpPr>
        <p:spPr>
          <a:xfrm>
            <a:off x="7638354" y="2523600"/>
            <a:ext cx="32411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pc="600" dirty="0">
                <a:solidFill>
                  <a:srgbClr val="F79068"/>
                </a:solidFill>
                <a:latin typeface="Bebas Neue" panose="020B0606020202050201" pitchFamily="34" charset="0"/>
              </a:rPr>
              <a:t> YOUR MEALS</a:t>
            </a:r>
          </a:p>
        </p:txBody>
      </p:sp>
    </p:spTree>
    <p:extLst>
      <p:ext uri="{BB962C8B-B14F-4D97-AF65-F5344CB8AC3E}">
        <p14:creationId xmlns:p14="http://schemas.microsoft.com/office/powerpoint/2010/main" val="158675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2" presetClass="exit" presetSubtype="8" accel="10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8" ac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ac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ac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8" ac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3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3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8" ac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8" ac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accel="100000" fill="hold" grpId="1" nodeType="withEffect">
                                  <p:stCondLst>
                                    <p:cond delay="3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4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2" ac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2" accel="100000" fill="hold" grpId="0" nodeType="withEffect" nodePh="1">
                                  <p:stCondLst>
                                    <p:cond delay="35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92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1" ac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1" ac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1" ac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1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1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1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  <p:bldP spid="28" grpId="1"/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RAME LIST">
            <a:extLst>
              <a:ext uri="{FF2B5EF4-FFF2-40B4-BE49-F238E27FC236}">
                <a16:creationId xmlns:a16="http://schemas.microsoft.com/office/drawing/2014/main" id="{C9B5A1F5-2E17-4353-93AB-E77B2B64218C}"/>
              </a:ext>
            </a:extLst>
          </p:cNvPr>
          <p:cNvGrpSpPr/>
          <p:nvPr/>
        </p:nvGrpSpPr>
        <p:grpSpPr>
          <a:xfrm>
            <a:off x="1168363" y="1085850"/>
            <a:ext cx="10072472" cy="4643380"/>
            <a:chOff x="1168363" y="1085850"/>
            <a:chExt cx="10072472" cy="46433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494" y="1347730"/>
              <a:ext cx="9833341" cy="4381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363" y="1085850"/>
              <a:ext cx="9855274" cy="439127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250" y="1397066"/>
              <a:ext cx="9446585" cy="389201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650" y="1392934"/>
              <a:ext cx="9437849" cy="38884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8383" y="1211580"/>
              <a:ext cx="4732489" cy="1444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765" y="1651498"/>
              <a:ext cx="161463" cy="2531738"/>
            </a:xfrm>
            <a:prstGeom prst="rect">
              <a:avLst/>
            </a:prstGeom>
          </p:spPr>
        </p:pic>
      </p:grpSp>
      <p:sp>
        <p:nvSpPr>
          <p:cNvPr id="16" name="AUTOSHAPE"/>
          <p:cNvSpPr>
            <a:spLocks noChangeAspect="1" noChangeArrowheads="1" noTextEdit="1"/>
          </p:cNvSpPr>
          <p:nvPr/>
        </p:nvSpPr>
        <p:spPr bwMode="auto">
          <a:xfrm>
            <a:off x="2463801" y="2019300"/>
            <a:ext cx="84439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ND EVERYTHING"/>
          <p:cNvSpPr>
            <a:spLocks noChangeArrowheads="1"/>
          </p:cNvSpPr>
          <p:nvPr/>
        </p:nvSpPr>
        <p:spPr bwMode="auto">
          <a:xfrm>
            <a:off x="2024063" y="1774825"/>
            <a:ext cx="8804276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800" b="0" i="0" u="none" strike="noStrike" cap="none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Pacifico" panose="02000000000000000000" pitchFamily="2" charset="0"/>
                <a:ea typeface="Pacifico" panose="02000000000000000000" pitchFamily="2" charset="0"/>
              </a:rPr>
              <a:t>And Everything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cifico" panose="02000000000000000000" pitchFamily="2" charset="0"/>
              <a:ea typeface="Pacifico" panose="02000000000000000000" pitchFamily="2" charset="0"/>
            </a:endParaRPr>
          </a:p>
        </p:txBody>
      </p:sp>
      <p:sp>
        <p:nvSpPr>
          <p:cNvPr id="18" name="IN BETWEEN WITH PRECISION"/>
          <p:cNvSpPr>
            <a:spLocks noChangeArrowheads="1"/>
          </p:cNvSpPr>
          <p:nvPr/>
        </p:nvSpPr>
        <p:spPr bwMode="auto">
          <a:xfrm>
            <a:off x="2952494" y="3442109"/>
            <a:ext cx="69474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Futura Md BT" panose="020B0602020204020303" pitchFamily="34" charset="0"/>
              </a:rPr>
              <a:t>IN BETWEEN WITH PRECISION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O ENSURE">
            <a:extLst>
              <a:ext uri="{FF2B5EF4-FFF2-40B4-BE49-F238E27FC236}">
                <a16:creationId xmlns:a16="http://schemas.microsoft.com/office/drawing/2014/main" id="{9329A983-D5F1-43F9-B498-7F5BA4C2D8B7}"/>
              </a:ext>
            </a:extLst>
          </p:cNvPr>
          <p:cNvSpPr/>
          <p:nvPr/>
        </p:nvSpPr>
        <p:spPr>
          <a:xfrm>
            <a:off x="3990278" y="3748645"/>
            <a:ext cx="48718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spc="600" dirty="0">
                <a:solidFill>
                  <a:srgbClr val="D14957"/>
                </a:solidFill>
                <a:latin typeface="Bebas Neue" panose="020B0606020202050201" pitchFamily="34" charset="0"/>
              </a:rPr>
              <a:t>To Ensure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BE6A0BA-F402-48F3-87C4-71D74AAE7AE5}"/>
              </a:ext>
            </a:extLst>
          </p:cNvPr>
          <p:cNvSpPr/>
          <p:nvPr/>
        </p:nvSpPr>
        <p:spPr>
          <a:xfrm>
            <a:off x="0" y="6074"/>
            <a:ext cx="45719" cy="734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YELLOW SHAPE">
            <a:extLst>
              <a:ext uri="{FF2B5EF4-FFF2-40B4-BE49-F238E27FC236}">
                <a16:creationId xmlns:a16="http://schemas.microsoft.com/office/drawing/2014/main" id="{8014E1A6-9880-4B0F-A431-7F20788E5626}"/>
              </a:ext>
            </a:extLst>
          </p:cNvPr>
          <p:cNvSpPr/>
          <p:nvPr/>
        </p:nvSpPr>
        <p:spPr>
          <a:xfrm>
            <a:off x="0" y="0"/>
            <a:ext cx="123825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YELLOW SHAPE">
            <a:extLst>
              <a:ext uri="{FF2B5EF4-FFF2-40B4-BE49-F238E27FC236}">
                <a16:creationId xmlns:a16="http://schemas.microsoft.com/office/drawing/2014/main" id="{5C9F0568-F23A-45BA-B93B-D322C213FD80}"/>
              </a:ext>
            </a:extLst>
          </p:cNvPr>
          <p:cNvSpPr/>
          <p:nvPr/>
        </p:nvSpPr>
        <p:spPr>
          <a:xfrm>
            <a:off x="1238250" y="0"/>
            <a:ext cx="123825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YELLOW SHAPE">
            <a:extLst>
              <a:ext uri="{FF2B5EF4-FFF2-40B4-BE49-F238E27FC236}">
                <a16:creationId xmlns:a16="http://schemas.microsoft.com/office/drawing/2014/main" id="{F61FDA1E-2608-4DB2-A5A5-237C70B4C7AA}"/>
              </a:ext>
            </a:extLst>
          </p:cNvPr>
          <p:cNvSpPr/>
          <p:nvPr/>
        </p:nvSpPr>
        <p:spPr>
          <a:xfrm>
            <a:off x="2476500" y="0"/>
            <a:ext cx="123825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YELLOW SHAPE">
            <a:extLst>
              <a:ext uri="{FF2B5EF4-FFF2-40B4-BE49-F238E27FC236}">
                <a16:creationId xmlns:a16="http://schemas.microsoft.com/office/drawing/2014/main" id="{8CF22024-1B7A-4882-9356-789CF7F02495}"/>
              </a:ext>
            </a:extLst>
          </p:cNvPr>
          <p:cNvSpPr/>
          <p:nvPr/>
        </p:nvSpPr>
        <p:spPr>
          <a:xfrm>
            <a:off x="3714750" y="0"/>
            <a:ext cx="123825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YELLOW SHAPE">
            <a:extLst>
              <a:ext uri="{FF2B5EF4-FFF2-40B4-BE49-F238E27FC236}">
                <a16:creationId xmlns:a16="http://schemas.microsoft.com/office/drawing/2014/main" id="{227E135A-0250-49E7-9FBA-E58D6569936D}"/>
              </a:ext>
            </a:extLst>
          </p:cNvPr>
          <p:cNvSpPr/>
          <p:nvPr/>
        </p:nvSpPr>
        <p:spPr>
          <a:xfrm>
            <a:off x="4953000" y="0"/>
            <a:ext cx="123825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YELLOW SHAPE">
            <a:extLst>
              <a:ext uri="{FF2B5EF4-FFF2-40B4-BE49-F238E27FC236}">
                <a16:creationId xmlns:a16="http://schemas.microsoft.com/office/drawing/2014/main" id="{B8730E94-945C-4656-B65C-57A73D79A94E}"/>
              </a:ext>
            </a:extLst>
          </p:cNvPr>
          <p:cNvSpPr/>
          <p:nvPr/>
        </p:nvSpPr>
        <p:spPr>
          <a:xfrm>
            <a:off x="6191250" y="0"/>
            <a:ext cx="123825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YELLOW SHAPE">
            <a:extLst>
              <a:ext uri="{FF2B5EF4-FFF2-40B4-BE49-F238E27FC236}">
                <a16:creationId xmlns:a16="http://schemas.microsoft.com/office/drawing/2014/main" id="{8DC2AC48-FD72-4B1E-BBA9-E7F7AAFBC01A}"/>
              </a:ext>
            </a:extLst>
          </p:cNvPr>
          <p:cNvSpPr/>
          <p:nvPr/>
        </p:nvSpPr>
        <p:spPr>
          <a:xfrm>
            <a:off x="7429500" y="0"/>
            <a:ext cx="123825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YELLOW SHAPE">
            <a:extLst>
              <a:ext uri="{FF2B5EF4-FFF2-40B4-BE49-F238E27FC236}">
                <a16:creationId xmlns:a16="http://schemas.microsoft.com/office/drawing/2014/main" id="{DF5E98C7-3222-48D3-846B-278D00B69A92}"/>
              </a:ext>
            </a:extLst>
          </p:cNvPr>
          <p:cNvSpPr/>
          <p:nvPr/>
        </p:nvSpPr>
        <p:spPr>
          <a:xfrm>
            <a:off x="8667750" y="0"/>
            <a:ext cx="123825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YELLOW SHAPE">
            <a:extLst>
              <a:ext uri="{FF2B5EF4-FFF2-40B4-BE49-F238E27FC236}">
                <a16:creationId xmlns:a16="http://schemas.microsoft.com/office/drawing/2014/main" id="{997CABE5-DD6D-41E0-96DC-D9F84A8C60ED}"/>
              </a:ext>
            </a:extLst>
          </p:cNvPr>
          <p:cNvSpPr/>
          <p:nvPr/>
        </p:nvSpPr>
        <p:spPr>
          <a:xfrm>
            <a:off x="9906000" y="0"/>
            <a:ext cx="123825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YELLOW SHAPE">
            <a:extLst>
              <a:ext uri="{FF2B5EF4-FFF2-40B4-BE49-F238E27FC236}">
                <a16:creationId xmlns:a16="http://schemas.microsoft.com/office/drawing/2014/main" id="{B0B760C0-F0D6-4CA2-8D49-892CED6179DE}"/>
              </a:ext>
            </a:extLst>
          </p:cNvPr>
          <p:cNvSpPr/>
          <p:nvPr/>
        </p:nvSpPr>
        <p:spPr>
          <a:xfrm>
            <a:off x="11144250" y="0"/>
            <a:ext cx="104775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YELLOW SHAPE">
            <a:extLst>
              <a:ext uri="{FF2B5EF4-FFF2-40B4-BE49-F238E27FC236}">
                <a16:creationId xmlns:a16="http://schemas.microsoft.com/office/drawing/2014/main" id="{E940911D-AF5B-45C2-BE17-E8FB7788C033}"/>
              </a:ext>
            </a:extLst>
          </p:cNvPr>
          <p:cNvSpPr/>
          <p:nvPr/>
        </p:nvSpPr>
        <p:spPr>
          <a:xfrm>
            <a:off x="0" y="45841"/>
            <a:ext cx="45719" cy="734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BLUE SHAPE">
            <a:extLst>
              <a:ext uri="{FF2B5EF4-FFF2-40B4-BE49-F238E27FC236}">
                <a16:creationId xmlns:a16="http://schemas.microsoft.com/office/drawing/2014/main" id="{AD47BF0B-3856-45BD-96DF-5703B411522E}"/>
              </a:ext>
            </a:extLst>
          </p:cNvPr>
          <p:cNvSpPr/>
          <p:nvPr/>
        </p:nvSpPr>
        <p:spPr>
          <a:xfrm>
            <a:off x="0" y="39767"/>
            <a:ext cx="1238250" cy="6858000"/>
          </a:xfrm>
          <a:prstGeom prst="rect">
            <a:avLst/>
          </a:prstGeom>
          <a:solidFill>
            <a:srgbClr val="9E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BLUE SHAPE">
            <a:extLst>
              <a:ext uri="{FF2B5EF4-FFF2-40B4-BE49-F238E27FC236}">
                <a16:creationId xmlns:a16="http://schemas.microsoft.com/office/drawing/2014/main" id="{7EC2DA6E-ADBA-48D5-96DB-5DFA7D79CC3E}"/>
              </a:ext>
            </a:extLst>
          </p:cNvPr>
          <p:cNvSpPr/>
          <p:nvPr/>
        </p:nvSpPr>
        <p:spPr>
          <a:xfrm>
            <a:off x="1238250" y="39767"/>
            <a:ext cx="1238250" cy="6858000"/>
          </a:xfrm>
          <a:prstGeom prst="rect">
            <a:avLst/>
          </a:prstGeom>
          <a:solidFill>
            <a:srgbClr val="9E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BLUE SHAPE">
            <a:extLst>
              <a:ext uri="{FF2B5EF4-FFF2-40B4-BE49-F238E27FC236}">
                <a16:creationId xmlns:a16="http://schemas.microsoft.com/office/drawing/2014/main" id="{D476FE94-E699-42BE-9BB8-C5A241FCA864}"/>
              </a:ext>
            </a:extLst>
          </p:cNvPr>
          <p:cNvSpPr/>
          <p:nvPr/>
        </p:nvSpPr>
        <p:spPr>
          <a:xfrm>
            <a:off x="2476500" y="39767"/>
            <a:ext cx="1238250" cy="6858000"/>
          </a:xfrm>
          <a:prstGeom prst="rect">
            <a:avLst/>
          </a:prstGeom>
          <a:solidFill>
            <a:srgbClr val="9E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BLUE SHAPE">
            <a:extLst>
              <a:ext uri="{FF2B5EF4-FFF2-40B4-BE49-F238E27FC236}">
                <a16:creationId xmlns:a16="http://schemas.microsoft.com/office/drawing/2014/main" id="{57EEC0DA-B674-48A8-ADFE-BA686EE70B32}"/>
              </a:ext>
            </a:extLst>
          </p:cNvPr>
          <p:cNvSpPr/>
          <p:nvPr/>
        </p:nvSpPr>
        <p:spPr>
          <a:xfrm>
            <a:off x="3714750" y="39767"/>
            <a:ext cx="1238250" cy="6858000"/>
          </a:xfrm>
          <a:prstGeom prst="rect">
            <a:avLst/>
          </a:prstGeom>
          <a:solidFill>
            <a:srgbClr val="9E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BLUE SHAPE">
            <a:extLst>
              <a:ext uri="{FF2B5EF4-FFF2-40B4-BE49-F238E27FC236}">
                <a16:creationId xmlns:a16="http://schemas.microsoft.com/office/drawing/2014/main" id="{153A9CD2-D6B8-4EA2-8ECB-47C34AB13292}"/>
              </a:ext>
            </a:extLst>
          </p:cNvPr>
          <p:cNvSpPr/>
          <p:nvPr/>
        </p:nvSpPr>
        <p:spPr>
          <a:xfrm>
            <a:off x="4953000" y="39767"/>
            <a:ext cx="1238250" cy="6858000"/>
          </a:xfrm>
          <a:prstGeom prst="rect">
            <a:avLst/>
          </a:prstGeom>
          <a:solidFill>
            <a:srgbClr val="9E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BLUE SHAPE">
            <a:extLst>
              <a:ext uri="{FF2B5EF4-FFF2-40B4-BE49-F238E27FC236}">
                <a16:creationId xmlns:a16="http://schemas.microsoft.com/office/drawing/2014/main" id="{95946DC7-1689-4B57-89D7-D47EEB14C3DE}"/>
              </a:ext>
            </a:extLst>
          </p:cNvPr>
          <p:cNvSpPr/>
          <p:nvPr/>
        </p:nvSpPr>
        <p:spPr>
          <a:xfrm>
            <a:off x="6191250" y="39767"/>
            <a:ext cx="1238250" cy="6858000"/>
          </a:xfrm>
          <a:prstGeom prst="rect">
            <a:avLst/>
          </a:prstGeom>
          <a:solidFill>
            <a:srgbClr val="9E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BLUE SHAPE">
            <a:extLst>
              <a:ext uri="{FF2B5EF4-FFF2-40B4-BE49-F238E27FC236}">
                <a16:creationId xmlns:a16="http://schemas.microsoft.com/office/drawing/2014/main" id="{7C0BAE47-850B-4E54-B20C-5A5D0CAB3C8C}"/>
              </a:ext>
            </a:extLst>
          </p:cNvPr>
          <p:cNvSpPr/>
          <p:nvPr/>
        </p:nvSpPr>
        <p:spPr>
          <a:xfrm>
            <a:off x="7429500" y="39767"/>
            <a:ext cx="1238250" cy="6858000"/>
          </a:xfrm>
          <a:prstGeom prst="rect">
            <a:avLst/>
          </a:prstGeom>
          <a:solidFill>
            <a:srgbClr val="9E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BLUE SHAPE">
            <a:extLst>
              <a:ext uri="{FF2B5EF4-FFF2-40B4-BE49-F238E27FC236}">
                <a16:creationId xmlns:a16="http://schemas.microsoft.com/office/drawing/2014/main" id="{C5682528-E855-4E04-ADAE-CF959E205EB7}"/>
              </a:ext>
            </a:extLst>
          </p:cNvPr>
          <p:cNvSpPr/>
          <p:nvPr/>
        </p:nvSpPr>
        <p:spPr>
          <a:xfrm>
            <a:off x="8667750" y="39767"/>
            <a:ext cx="1238250" cy="6858000"/>
          </a:xfrm>
          <a:prstGeom prst="rect">
            <a:avLst/>
          </a:prstGeom>
          <a:solidFill>
            <a:srgbClr val="9E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BLUE SHAPE">
            <a:extLst>
              <a:ext uri="{FF2B5EF4-FFF2-40B4-BE49-F238E27FC236}">
                <a16:creationId xmlns:a16="http://schemas.microsoft.com/office/drawing/2014/main" id="{EC748213-48FA-41E0-A8C2-4F90050C1E55}"/>
              </a:ext>
            </a:extLst>
          </p:cNvPr>
          <p:cNvSpPr/>
          <p:nvPr/>
        </p:nvSpPr>
        <p:spPr>
          <a:xfrm>
            <a:off x="9906000" y="39767"/>
            <a:ext cx="1238250" cy="6858000"/>
          </a:xfrm>
          <a:prstGeom prst="rect">
            <a:avLst/>
          </a:prstGeom>
          <a:solidFill>
            <a:srgbClr val="9E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BLUE SHAPE">
            <a:extLst>
              <a:ext uri="{FF2B5EF4-FFF2-40B4-BE49-F238E27FC236}">
                <a16:creationId xmlns:a16="http://schemas.microsoft.com/office/drawing/2014/main" id="{30A29341-6C81-45EA-8B5C-99D37238C530}"/>
              </a:ext>
            </a:extLst>
          </p:cNvPr>
          <p:cNvSpPr/>
          <p:nvPr/>
        </p:nvSpPr>
        <p:spPr>
          <a:xfrm>
            <a:off x="11144250" y="39767"/>
            <a:ext cx="1047750" cy="6858000"/>
          </a:xfrm>
          <a:prstGeom prst="rect">
            <a:avLst/>
          </a:prstGeom>
          <a:solidFill>
            <a:srgbClr val="9E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1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700"/>
                                      </p:stCondLst>
                                      <p:iterate type="wd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iterate type="wd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2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Motion origin="layout" path="M -3.33333E-6 3.7037E-7 L -0.08711 3.7037E-7 " pathEditMode="relative" rAng="0" ptsTypes="AA">
                                          <p:cBhvr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6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2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0" presetClass="path" presetSubtype="0" decel="100000" fill="hold" grpId="0" nodeType="withEffect" nodePh="1">
                                      <p:stCondLst>
                                        <p:cond delay="150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30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2" presetClass="exit" presetSubtype="2" ac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2" accel="100000" fill="hold" grpId="2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6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xit" presetSubtype="2" accel="100000" fill="hold" grpId="2" nodeType="withEffect">
                                      <p:stCondLst>
                                        <p:cond delay="225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0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2" accel="100000" fill="hold" grpId="2" nodeType="withEffect">
                                      <p:stCondLst>
                                        <p:cond delay="225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4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2" accel="100000" fill="hold" grpId="1" nodeType="withEffect" nodePh="1">
                                      <p:stCondLst>
                                        <p:cond delay="2250"/>
                                      </p:stCondLst>
                                      <p:endCondLst>
                                        <p:cond evt="begin" delay="0">
                                          <p:tn val="47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 additive="base">
                                            <p:cTn id="48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2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decel="10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decel="10000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decel="100000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1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2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2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1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2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2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1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2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2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1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2" presetClass="entr" presetSubtype="1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1" decel="100000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1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1" decel="100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1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6" grpId="1"/>
          <p:bldP spid="17" grpId="0"/>
          <p:bldP spid="17" grpId="1"/>
          <p:bldP spid="17" grpId="2"/>
          <p:bldP spid="18" grpId="0"/>
          <p:bldP spid="18" grpId="1"/>
          <p:bldP spid="18" grpId="2"/>
          <p:bldP spid="2" grpId="0"/>
          <p:bldP spid="2" grpId="1"/>
          <p:bldP spid="2" grpId="2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700"/>
                                      </p:stCondLst>
                                      <p:iterate type="wd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iterate type="wd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2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Motion origin="layout" path="M -3.33333E-6 3.7037E-7 L -0.08711 3.7037E-7 " pathEditMode="relative" rAng="0" ptsTypes="AA">
                                          <p:cBhvr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6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2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0" presetClass="path" presetSubtype="0" decel="100000" fill="hold" grpId="0" nodeType="withEffect" nodePh="1">
                                      <p:stCondLst>
                                        <p:cond delay="150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30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2" presetClass="exit" presetSubtype="2" ac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5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2" accel="100000" fill="hold" grpId="2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6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xit" presetSubtype="2" accel="100000" fill="hold" grpId="2" nodeType="withEffect">
                                      <p:stCondLst>
                                        <p:cond delay="225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0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2" accel="100000" fill="hold" grpId="2" nodeType="withEffect">
                                      <p:stCondLst>
                                        <p:cond delay="225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4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3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2" accel="100000" fill="hold" grpId="1" nodeType="withEffect" nodePh="1">
                                      <p:stCondLst>
                                        <p:cond delay="2250"/>
                                      </p:stCondLst>
                                      <p:endCondLst>
                                        <p:cond evt="begin" delay="0">
                                          <p:tn val="47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 additive="base">
                                            <p:cTn id="48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2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decel="10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decel="10000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decel="100000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1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2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2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1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2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2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1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2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2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1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2" presetClass="entr" presetSubtype="1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1" decel="100000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1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1" decel="100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1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6" grpId="1"/>
          <p:bldP spid="17" grpId="0"/>
          <p:bldP spid="17" grpId="1"/>
          <p:bldP spid="17" grpId="2"/>
          <p:bldP spid="18" grpId="0"/>
          <p:bldP spid="18" grpId="1"/>
          <p:bldP spid="18" grpId="2"/>
          <p:bldP spid="2" grpId="0"/>
          <p:bldP spid="2" grpId="1"/>
          <p:bldP spid="2" grpId="2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"/>
          <p:cNvSpPr>
            <a:spLocks noChangeAspect="1" noChangeArrowheads="1" noTextEdit="1"/>
          </p:cNvSpPr>
          <p:nvPr/>
        </p:nvSpPr>
        <p:spPr bwMode="auto">
          <a:xfrm>
            <a:off x="3251504" y="3050223"/>
            <a:ext cx="4886326" cy="167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" name="DREAMING"/>
          <p:cNvSpPr>
            <a:spLocks noChangeArrowheads="1"/>
          </p:cNvSpPr>
          <p:nvPr/>
        </p:nvSpPr>
        <p:spPr bwMode="auto">
          <a:xfrm>
            <a:off x="3591370" y="2414428"/>
            <a:ext cx="6002339" cy="135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8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 Black" panose="020B0A03030101060003" pitchFamily="34" charset="0"/>
              </a:rPr>
              <a:t>DREAMING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</a:endParaRPr>
          </a:p>
        </p:txBody>
      </p:sp>
      <p:sp>
        <p:nvSpPr>
          <p:cNvPr id="14" name="OFF"/>
          <p:cNvSpPr>
            <a:spLocks noChangeArrowheads="1"/>
          </p:cNvSpPr>
          <p:nvPr/>
        </p:nvSpPr>
        <p:spPr bwMode="auto">
          <a:xfrm>
            <a:off x="3591370" y="3359564"/>
            <a:ext cx="1976503" cy="17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5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" panose="020B0503030101060003" pitchFamily="34" charset="0"/>
              </a:rPr>
              <a:t>OF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 useBgFill="1">
        <p:nvSpPr>
          <p:cNvPr id="7" name="SHAPE">
            <a:extLst>
              <a:ext uri="{FF2B5EF4-FFF2-40B4-BE49-F238E27FC236}">
                <a16:creationId xmlns:a16="http://schemas.microsoft.com/office/drawing/2014/main" id="{1444447D-B990-4C8C-9FA3-D5F576A4214F}"/>
              </a:ext>
            </a:extLst>
          </p:cNvPr>
          <p:cNvSpPr/>
          <p:nvPr/>
        </p:nvSpPr>
        <p:spPr>
          <a:xfrm>
            <a:off x="0" y="1887794"/>
            <a:ext cx="3694416" cy="3241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E YOU"/>
          <p:cNvSpPr>
            <a:spLocks noChangeArrowheads="1"/>
          </p:cNvSpPr>
          <p:nvPr/>
        </p:nvSpPr>
        <p:spPr bwMode="auto">
          <a:xfrm rot="16200000">
            <a:off x="2270427" y="3356611"/>
            <a:ext cx="223202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" panose="020B0503030101060003" pitchFamily="34" charset="0"/>
              </a:rPr>
              <a:t>ARE YOU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 useBgFill="1">
        <p:nvSpPr>
          <p:cNvPr id="11" name="SHAPE">
            <a:extLst>
              <a:ext uri="{FF2B5EF4-FFF2-40B4-BE49-F238E27FC236}">
                <a16:creationId xmlns:a16="http://schemas.microsoft.com/office/drawing/2014/main" id="{68DA2B56-5940-467E-BE74-B8609B8BD5C6}"/>
              </a:ext>
            </a:extLst>
          </p:cNvPr>
          <p:cNvSpPr/>
          <p:nvPr/>
        </p:nvSpPr>
        <p:spPr>
          <a:xfrm>
            <a:off x="2779776" y="0"/>
            <a:ext cx="1591056" cy="24144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0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44444E-6 L 0.03334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1.11022E-16 L 0.03333 1.11022E-1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8" ac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ac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4" grpId="0"/>
      <p:bldP spid="14" grpId="1"/>
      <p:bldP spid="14" grpId="2"/>
      <p:bldP spid="7" grpId="0" animBg="1"/>
      <p:bldP spid="6" grpId="0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ANT SHAP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2" y="0"/>
            <a:ext cx="11324263" cy="6858000"/>
          </a:xfrm>
          <a:prstGeom prst="rect">
            <a:avLst/>
          </a:prstGeom>
        </p:spPr>
      </p:pic>
      <p:pic>
        <p:nvPicPr>
          <p:cNvPr id="8" name="PIGGY BAN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91" y="3767038"/>
            <a:ext cx="3182586" cy="2741110"/>
          </a:xfrm>
          <a:prstGeom prst="rect">
            <a:avLst/>
          </a:prstGeom>
        </p:spPr>
      </p:pic>
      <p:pic>
        <p:nvPicPr>
          <p:cNvPr id="9" name="MONEY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85" y="5941391"/>
            <a:ext cx="1845645" cy="565913"/>
          </a:xfrm>
          <a:prstGeom prst="rect">
            <a:avLst/>
          </a:prstGeom>
        </p:spPr>
      </p:pic>
      <p:pic>
        <p:nvPicPr>
          <p:cNvPr id="11" name="COI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33" y="3117284"/>
            <a:ext cx="1090350" cy="1090350"/>
          </a:xfrm>
          <a:prstGeom prst="rect">
            <a:avLst/>
          </a:prstGeom>
        </p:spPr>
      </p:pic>
      <p:pic>
        <p:nvPicPr>
          <p:cNvPr id="12" name="PURPLE SHAP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42" y="3967591"/>
            <a:ext cx="1039242" cy="308623"/>
          </a:xfrm>
          <a:prstGeom prst="rect">
            <a:avLst/>
          </a:prstGeom>
        </p:spPr>
      </p:pic>
      <p:sp>
        <p:nvSpPr>
          <p:cNvPr id="15" name="AUTOSHAPE"/>
          <p:cNvSpPr>
            <a:spLocks noChangeAspect="1" noChangeArrowheads="1" noTextEdit="1"/>
          </p:cNvSpPr>
          <p:nvPr/>
        </p:nvSpPr>
        <p:spPr bwMode="auto">
          <a:xfrm>
            <a:off x="2667001" y="444501"/>
            <a:ext cx="91630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M NEY"/>
          <p:cNvSpPr>
            <a:spLocks noChangeArrowheads="1"/>
          </p:cNvSpPr>
          <p:nvPr/>
        </p:nvSpPr>
        <p:spPr bwMode="auto">
          <a:xfrm>
            <a:off x="2383078" y="642012"/>
            <a:ext cx="8080375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0" b="0" i="0" u="none" strike="noStrike" cap="none" normalizeH="0" baseline="0" dirty="0">
                <a:ln>
                  <a:noFill/>
                </a:ln>
                <a:solidFill>
                  <a:srgbClr val="FDF589"/>
                </a:solidFill>
                <a:effectLst/>
                <a:latin typeface="Pacifico" panose="02000000000000000000" pitchFamily="2" charset="0"/>
                <a:ea typeface="Pacifico" panose="02000000000000000000" pitchFamily="2" charset="0"/>
              </a:rPr>
              <a:t>M  </a:t>
            </a:r>
            <a:r>
              <a:rPr kumimoji="0" lang="en-US" altLang="en-US" sz="21000" b="0" i="0" u="none" strike="noStrike" cap="none" normalizeH="0" baseline="0" dirty="0" err="1">
                <a:ln>
                  <a:noFill/>
                </a:ln>
                <a:solidFill>
                  <a:srgbClr val="FDF589"/>
                </a:solidFill>
                <a:effectLst/>
                <a:latin typeface="Pacifico" panose="02000000000000000000" pitchFamily="2" charset="0"/>
                <a:ea typeface="Pacifico" panose="02000000000000000000" pitchFamily="2" charset="0"/>
              </a:rPr>
              <a:t>ney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cifico" panose="02000000000000000000" pitchFamily="2" charset="0"/>
              <a:ea typeface="Pacifico" panose="02000000000000000000" pitchFamily="2" charset="0"/>
            </a:endParaRPr>
          </a:p>
        </p:txBody>
      </p:sp>
      <p:grpSp>
        <p:nvGrpSpPr>
          <p:cNvPr id="4" name="COIN LIST">
            <a:extLst>
              <a:ext uri="{FF2B5EF4-FFF2-40B4-BE49-F238E27FC236}">
                <a16:creationId xmlns:a16="http://schemas.microsoft.com/office/drawing/2014/main" id="{D6154680-FAEE-42D6-AB1E-C4A04A2211F8}"/>
              </a:ext>
            </a:extLst>
          </p:cNvPr>
          <p:cNvGrpSpPr/>
          <p:nvPr/>
        </p:nvGrpSpPr>
        <p:grpSpPr>
          <a:xfrm>
            <a:off x="5464414" y="1601504"/>
            <a:ext cx="1343025" cy="1355725"/>
            <a:chOff x="4681538" y="1557338"/>
            <a:chExt cx="1343025" cy="1355725"/>
          </a:xfrm>
        </p:grpSpPr>
        <p:sp>
          <p:nvSpPr>
            <p:cNvPr id="30" name="Freeform 51"/>
            <p:cNvSpPr>
              <a:spLocks/>
            </p:cNvSpPr>
            <p:nvPr/>
          </p:nvSpPr>
          <p:spPr bwMode="auto">
            <a:xfrm>
              <a:off x="4727576" y="1603376"/>
              <a:ext cx="1250950" cy="1262063"/>
            </a:xfrm>
            <a:custGeom>
              <a:avLst/>
              <a:gdLst>
                <a:gd name="T0" fmla="*/ 1637 w 1638"/>
                <a:gd name="T1" fmla="*/ 818 h 1638"/>
                <a:gd name="T2" fmla="*/ 820 w 1638"/>
                <a:gd name="T3" fmla="*/ 1637 h 1638"/>
                <a:gd name="T4" fmla="*/ 1 w 1638"/>
                <a:gd name="T5" fmla="*/ 820 h 1638"/>
                <a:gd name="T6" fmla="*/ 818 w 1638"/>
                <a:gd name="T7" fmla="*/ 1 h 1638"/>
                <a:gd name="T8" fmla="*/ 1637 w 1638"/>
                <a:gd name="T9" fmla="*/ 81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8" h="1638">
                  <a:moveTo>
                    <a:pt x="1637" y="818"/>
                  </a:moveTo>
                  <a:cubicBezTo>
                    <a:pt x="1638" y="1270"/>
                    <a:pt x="1272" y="1637"/>
                    <a:pt x="820" y="1637"/>
                  </a:cubicBezTo>
                  <a:cubicBezTo>
                    <a:pt x="368" y="1638"/>
                    <a:pt x="1" y="1272"/>
                    <a:pt x="1" y="820"/>
                  </a:cubicBezTo>
                  <a:cubicBezTo>
                    <a:pt x="0" y="368"/>
                    <a:pt x="366" y="1"/>
                    <a:pt x="818" y="1"/>
                  </a:cubicBezTo>
                  <a:cubicBezTo>
                    <a:pt x="1270" y="0"/>
                    <a:pt x="1637" y="366"/>
                    <a:pt x="1637" y="818"/>
                  </a:cubicBezTo>
                  <a:close/>
                </a:path>
              </a:pathLst>
            </a:custGeom>
            <a:solidFill>
              <a:srgbClr val="FDF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2"/>
            <p:cNvSpPr>
              <a:spLocks noEditPoints="1"/>
            </p:cNvSpPr>
            <p:nvPr/>
          </p:nvSpPr>
          <p:spPr bwMode="auto">
            <a:xfrm>
              <a:off x="4681538" y="1557338"/>
              <a:ext cx="1343025" cy="1355725"/>
            </a:xfrm>
            <a:custGeom>
              <a:avLst/>
              <a:gdLst>
                <a:gd name="T0" fmla="*/ 880 w 1758"/>
                <a:gd name="T1" fmla="*/ 1757 h 1758"/>
                <a:gd name="T2" fmla="*/ 1 w 1758"/>
                <a:gd name="T3" fmla="*/ 880 h 1758"/>
                <a:gd name="T4" fmla="*/ 878 w 1758"/>
                <a:gd name="T5" fmla="*/ 0 h 1758"/>
                <a:gd name="T6" fmla="*/ 1758 w 1758"/>
                <a:gd name="T7" fmla="*/ 878 h 1758"/>
                <a:gd name="T8" fmla="*/ 880 w 1758"/>
                <a:gd name="T9" fmla="*/ 1757 h 1758"/>
                <a:gd name="T10" fmla="*/ 878 w 1758"/>
                <a:gd name="T11" fmla="*/ 121 h 1758"/>
                <a:gd name="T12" fmla="*/ 878 w 1758"/>
                <a:gd name="T13" fmla="*/ 121 h 1758"/>
                <a:gd name="T14" fmla="*/ 121 w 1758"/>
                <a:gd name="T15" fmla="*/ 880 h 1758"/>
                <a:gd name="T16" fmla="*/ 880 w 1758"/>
                <a:gd name="T17" fmla="*/ 1637 h 1758"/>
                <a:gd name="T18" fmla="*/ 1637 w 1758"/>
                <a:gd name="T19" fmla="*/ 878 h 1758"/>
                <a:gd name="T20" fmla="*/ 878 w 1758"/>
                <a:gd name="T21" fmla="*/ 121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8" h="1758">
                  <a:moveTo>
                    <a:pt x="880" y="1757"/>
                  </a:moveTo>
                  <a:cubicBezTo>
                    <a:pt x="396" y="1758"/>
                    <a:pt x="1" y="1364"/>
                    <a:pt x="1" y="880"/>
                  </a:cubicBezTo>
                  <a:cubicBezTo>
                    <a:pt x="0" y="395"/>
                    <a:pt x="394" y="1"/>
                    <a:pt x="878" y="0"/>
                  </a:cubicBezTo>
                  <a:cubicBezTo>
                    <a:pt x="1363" y="0"/>
                    <a:pt x="1757" y="394"/>
                    <a:pt x="1758" y="878"/>
                  </a:cubicBezTo>
                  <a:cubicBezTo>
                    <a:pt x="1758" y="1362"/>
                    <a:pt x="1364" y="1757"/>
                    <a:pt x="880" y="1757"/>
                  </a:cubicBezTo>
                  <a:close/>
                  <a:moveTo>
                    <a:pt x="878" y="121"/>
                  </a:moveTo>
                  <a:lnTo>
                    <a:pt x="878" y="121"/>
                  </a:lnTo>
                  <a:cubicBezTo>
                    <a:pt x="460" y="122"/>
                    <a:pt x="121" y="462"/>
                    <a:pt x="121" y="880"/>
                  </a:cubicBezTo>
                  <a:cubicBezTo>
                    <a:pt x="122" y="1298"/>
                    <a:pt x="462" y="1637"/>
                    <a:pt x="880" y="1637"/>
                  </a:cubicBezTo>
                  <a:cubicBezTo>
                    <a:pt x="1298" y="1636"/>
                    <a:pt x="1637" y="1296"/>
                    <a:pt x="1637" y="878"/>
                  </a:cubicBezTo>
                  <a:cubicBezTo>
                    <a:pt x="1637" y="460"/>
                    <a:pt x="1296" y="121"/>
                    <a:pt x="878" y="121"/>
                  </a:cubicBezTo>
                  <a:close/>
                </a:path>
              </a:pathLst>
            </a:custGeom>
            <a:solidFill>
              <a:srgbClr val="F2E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53"/>
            <p:cNvSpPr>
              <a:spLocks noChangeArrowheads="1"/>
            </p:cNvSpPr>
            <p:nvPr/>
          </p:nvSpPr>
          <p:spPr bwMode="auto">
            <a:xfrm>
              <a:off x="5284788" y="1870076"/>
              <a:ext cx="136525" cy="728663"/>
            </a:xfrm>
            <a:prstGeom prst="rect">
              <a:avLst/>
            </a:prstGeom>
            <a:solidFill>
              <a:srgbClr val="F2E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YOU SAVE AS MUCH">
            <a:extLst>
              <a:ext uri="{FF2B5EF4-FFF2-40B4-BE49-F238E27FC236}">
                <a16:creationId xmlns:a16="http://schemas.microsoft.com/office/drawing/2014/main" id="{64F9E9D5-AD01-45A0-96F9-7154783B25E0}"/>
              </a:ext>
            </a:extLst>
          </p:cNvPr>
          <p:cNvSpPr/>
          <p:nvPr/>
        </p:nvSpPr>
        <p:spPr>
          <a:xfrm>
            <a:off x="5148458" y="909882"/>
            <a:ext cx="53651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spc="600" dirty="0">
                <a:solidFill>
                  <a:srgbClr val="FFF8E6"/>
                </a:solidFill>
                <a:latin typeface="Bebas Neue" panose="020B0606020202050201" pitchFamily="34" charset="0"/>
              </a:rPr>
              <a:t>YOU SAVE AS MUCH</a:t>
            </a:r>
          </a:p>
        </p:txBody>
      </p:sp>
      <p:sp>
        <p:nvSpPr>
          <p:cNvPr id="6" name="OVAL SHAPE">
            <a:extLst>
              <a:ext uri="{FF2B5EF4-FFF2-40B4-BE49-F238E27FC236}">
                <a16:creationId xmlns:a16="http://schemas.microsoft.com/office/drawing/2014/main" id="{D3B110F0-ED90-474A-8547-626294E9E132}"/>
              </a:ext>
            </a:extLst>
          </p:cNvPr>
          <p:cNvSpPr/>
          <p:nvPr/>
        </p:nvSpPr>
        <p:spPr>
          <a:xfrm>
            <a:off x="5148459" y="4104336"/>
            <a:ext cx="1875412" cy="1572591"/>
          </a:xfrm>
          <a:prstGeom prst="ellipse">
            <a:avLst/>
          </a:prstGeom>
          <a:solidFill>
            <a:srgbClr val="C2A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I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37" y="4736562"/>
            <a:ext cx="2323866" cy="1727199"/>
          </a:xfrm>
          <a:prstGeom prst="rect">
            <a:avLst/>
          </a:prstGeom>
        </p:spPr>
      </p:pic>
      <p:sp>
        <p:nvSpPr>
          <p:cNvPr id="17" name="AS POSSIBLE">
            <a:extLst>
              <a:ext uri="{FF2B5EF4-FFF2-40B4-BE49-F238E27FC236}">
                <a16:creationId xmlns:a16="http://schemas.microsoft.com/office/drawing/2014/main" id="{DD67A2FA-A3C9-459A-A787-4CB749F191CB}"/>
              </a:ext>
            </a:extLst>
          </p:cNvPr>
          <p:cNvSpPr/>
          <p:nvPr/>
        </p:nvSpPr>
        <p:spPr>
          <a:xfrm>
            <a:off x="6884006" y="314156"/>
            <a:ext cx="36359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spc="600" dirty="0">
                <a:solidFill>
                  <a:srgbClr val="FFF8E6"/>
                </a:solidFill>
                <a:latin typeface="Bebas Neue" panose="020B0606020202050201" pitchFamily="34" charset="0"/>
              </a:rPr>
              <a:t>AS POSSIBLE</a:t>
            </a:r>
          </a:p>
        </p:txBody>
      </p:sp>
    </p:spTree>
    <p:extLst>
      <p:ext uri="{BB962C8B-B14F-4D97-AF65-F5344CB8AC3E}">
        <p14:creationId xmlns:p14="http://schemas.microsoft.com/office/powerpoint/2010/main" val="27673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4" dur="1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0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decel="10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2" ac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5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2" accel="10000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decel="10000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accel="100000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1.66667E-6 2.22222E-6 L 0.00404 0.17291 " pathEditMode="relative" rAng="0" ptsTypes="AA">
                                          <p:cBhvr>
                                            <p:cTn id="6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5" y="86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1" presetClass="exit" presetSubtype="0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49" presetClass="exit" presetSubtype="0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2" dur="35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5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35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5" dur="3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49" presetClass="exit" presetSubtype="0" accel="100000" fill="hold" grpId="1" nodeType="withEffect">
                                      <p:stCondLst>
                                        <p:cond delay="3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88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1" dur="3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49" presetClass="exit" presetSubtype="0" accel="100000" fill="hold" grpId="0" nodeType="withEffect" nodePh="1">
                                      <p:stCondLst>
                                        <p:cond delay="3500"/>
                                      </p:stCondLst>
                                      <p:endCondLst>
                                        <p:cond evt="begin" delay="0">
                                          <p:tn val="93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>
                                            <p:cTn id="94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7" dur="3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49" presetClass="exit" presetSubtype="0" ac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0" dur="35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5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5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3" dur="3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49" presetClass="exit" presetSubtype="0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9" dur="3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6" grpId="1"/>
          <p:bldP spid="5" grpId="0"/>
          <p:bldP spid="5" grpId="1"/>
          <p:bldP spid="6" grpId="0" animBg="1"/>
          <p:bldP spid="6" grpId="1" animBg="1"/>
          <p:bldP spid="17" grpId="0"/>
          <p:bldP spid="1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decel="10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2" ac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5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2" presetClass="exit" presetSubtype="2" accel="10000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2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decel="10000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0 0 L -0.08711 0 " pathEditMode="relative" ptsTypes="AA">
                                          <p:cBhvr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accel="100000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1.66667E-6 2.22222E-6 L 0.00404 0.17291 " pathEditMode="relative" rAng="0" ptsTypes="AA">
                                          <p:cBhvr>
                                            <p:cTn id="6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5" y="86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1" presetClass="exit" presetSubtype="0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49" presetClass="exit" presetSubtype="0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2" dur="35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5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35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5" dur="3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49" presetClass="exit" presetSubtype="0" accel="100000" fill="hold" grpId="1" nodeType="withEffect">
                                      <p:stCondLst>
                                        <p:cond delay="3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88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1" dur="3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49" presetClass="exit" presetSubtype="0" accel="100000" fill="hold" grpId="0" nodeType="withEffect" nodePh="1">
                                      <p:stCondLst>
                                        <p:cond delay="3500"/>
                                      </p:stCondLst>
                                      <p:endCondLst>
                                        <p:cond evt="begin" delay="0">
                                          <p:tn val="93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>
                                            <p:cTn id="94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7" dur="3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49" presetClass="exit" presetSubtype="0" ac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0" dur="35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5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5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3" dur="3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49" presetClass="exit" presetSubtype="0" accel="10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9" dur="3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6" grpId="1"/>
          <p:bldP spid="5" grpId="0"/>
          <p:bldP spid="5" grpId="1"/>
          <p:bldP spid="6" grpId="0" animBg="1"/>
          <p:bldP spid="6" grpId="1" animBg="1"/>
          <p:bldP spid="17" grpId="0"/>
          <p:bldP spid="17" grpId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TRAVEL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49649"/>
            <a:ext cx="5994400" cy="5758702"/>
          </a:xfrm>
          <a:prstGeom prst="rect">
            <a:avLst/>
          </a:prstGeom>
        </p:spPr>
      </p:pic>
      <p:sp>
        <p:nvSpPr>
          <p:cNvPr id="5" name="AUTOSHAPE"/>
          <p:cNvSpPr>
            <a:spLocks noChangeAspect="1" noChangeArrowheads="1" noTextEdit="1"/>
          </p:cNvSpPr>
          <p:nvPr/>
        </p:nvSpPr>
        <p:spPr bwMode="auto">
          <a:xfrm>
            <a:off x="7639050" y="1143001"/>
            <a:ext cx="3560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ND ALLOW US"/>
          <p:cNvSpPr>
            <a:spLocks noChangeArrowheads="1"/>
          </p:cNvSpPr>
          <p:nvPr/>
        </p:nvSpPr>
        <p:spPr bwMode="auto">
          <a:xfrm>
            <a:off x="7639050" y="979488"/>
            <a:ext cx="380523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934E35"/>
                </a:solidFill>
                <a:effectLst/>
                <a:latin typeface="Raleway Black" panose="020B0A03030101060003" pitchFamily="34" charset="0"/>
              </a:rPr>
              <a:t>AND ALLOW US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</a:endParaRPr>
          </a:p>
        </p:txBody>
      </p:sp>
      <p:sp>
        <p:nvSpPr>
          <p:cNvPr id="7" name="TO CONVERT YOUR JOURNEY"/>
          <p:cNvSpPr>
            <a:spLocks noChangeArrowheads="1"/>
          </p:cNvSpPr>
          <p:nvPr/>
        </p:nvSpPr>
        <p:spPr bwMode="auto">
          <a:xfrm>
            <a:off x="7699375" y="1582738"/>
            <a:ext cx="361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4E35"/>
                </a:solidFill>
                <a:effectLst/>
                <a:latin typeface="Futura Md BT" panose="020B0602020204020303" pitchFamily="34" charset="0"/>
              </a:rPr>
              <a:t>TO CONVERT YOUR JOURNEY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ODAY"/>
          <p:cNvSpPr>
            <a:spLocks noChangeArrowheads="1"/>
          </p:cNvSpPr>
          <p:nvPr/>
        </p:nvSpPr>
        <p:spPr bwMode="auto">
          <a:xfrm>
            <a:off x="2322513" y="3037907"/>
            <a:ext cx="2519363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500" b="0" i="0" u="none" strike="noStrike" cap="none" normalizeH="0" baseline="0" dirty="0">
                <a:ln>
                  <a:noFill/>
                </a:ln>
                <a:solidFill>
                  <a:srgbClr val="DF3149"/>
                </a:solidFill>
                <a:effectLst/>
                <a:latin typeface="Bebas Neue" panose="020B0606020202050201" pitchFamily="34" charset="0"/>
              </a:rPr>
              <a:t> TODAY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12" name="CONTACT US"/>
          <p:cNvSpPr>
            <a:spLocks noChangeArrowheads="1"/>
          </p:cNvSpPr>
          <p:nvPr/>
        </p:nvSpPr>
        <p:spPr bwMode="auto">
          <a:xfrm>
            <a:off x="2509838" y="2614044"/>
            <a:ext cx="235267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100" b="0" i="0" u="none" strike="noStrike" cap="none" normalizeH="0" baseline="0" dirty="0">
                <a:ln>
                  <a:noFill/>
                </a:ln>
                <a:solidFill>
                  <a:srgbClr val="238C87"/>
                </a:solidFill>
                <a:effectLst/>
                <a:latin typeface="Bebas Neue" panose="020B0606020202050201" pitchFamily="34" charset="0"/>
              </a:rPr>
              <a:t>CONTACT US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grpSp>
        <p:nvGrpSpPr>
          <p:cNvPr id="8" name="FACEBOOK LOGO LIST">
            <a:extLst>
              <a:ext uri="{FF2B5EF4-FFF2-40B4-BE49-F238E27FC236}">
                <a16:creationId xmlns:a16="http://schemas.microsoft.com/office/drawing/2014/main" id="{835F6577-AF6F-462C-B957-5A95D5E29577}"/>
              </a:ext>
            </a:extLst>
          </p:cNvPr>
          <p:cNvGrpSpPr/>
          <p:nvPr/>
        </p:nvGrpSpPr>
        <p:grpSpPr>
          <a:xfrm>
            <a:off x="8026401" y="2274888"/>
            <a:ext cx="1063626" cy="1063625"/>
            <a:chOff x="8026401" y="2274888"/>
            <a:chExt cx="1063626" cy="1063625"/>
          </a:xfrm>
        </p:grpSpPr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8026401" y="2317750"/>
              <a:ext cx="1020763" cy="1020763"/>
            </a:xfrm>
            <a:prstGeom prst="ellipse">
              <a:avLst/>
            </a:prstGeom>
            <a:solidFill>
              <a:srgbClr val="FCE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8251826" y="2547938"/>
              <a:ext cx="304800" cy="633413"/>
            </a:xfrm>
            <a:custGeom>
              <a:avLst/>
              <a:gdLst>
                <a:gd name="T0" fmla="*/ 0 w 414"/>
                <a:gd name="T1" fmla="*/ 247 h 858"/>
                <a:gd name="T2" fmla="*/ 90 w 414"/>
                <a:gd name="T3" fmla="*/ 247 h 858"/>
                <a:gd name="T4" fmla="*/ 90 w 414"/>
                <a:gd name="T5" fmla="*/ 201 h 858"/>
                <a:gd name="T6" fmla="*/ 106 w 414"/>
                <a:gd name="T7" fmla="*/ 86 h 858"/>
                <a:gd name="T8" fmla="*/ 167 w 414"/>
                <a:gd name="T9" fmla="*/ 24 h 858"/>
                <a:gd name="T10" fmla="*/ 278 w 414"/>
                <a:gd name="T11" fmla="*/ 0 h 858"/>
                <a:gd name="T12" fmla="*/ 414 w 414"/>
                <a:gd name="T13" fmla="*/ 21 h 858"/>
                <a:gd name="T14" fmla="*/ 392 w 414"/>
                <a:gd name="T15" fmla="*/ 133 h 858"/>
                <a:gd name="T16" fmla="*/ 318 w 414"/>
                <a:gd name="T17" fmla="*/ 124 h 858"/>
                <a:gd name="T18" fmla="*/ 267 w 414"/>
                <a:gd name="T19" fmla="*/ 140 h 858"/>
                <a:gd name="T20" fmla="*/ 252 w 414"/>
                <a:gd name="T21" fmla="*/ 204 h 858"/>
                <a:gd name="T22" fmla="*/ 252 w 414"/>
                <a:gd name="T23" fmla="*/ 247 h 858"/>
                <a:gd name="T24" fmla="*/ 373 w 414"/>
                <a:gd name="T25" fmla="*/ 247 h 858"/>
                <a:gd name="T26" fmla="*/ 373 w 414"/>
                <a:gd name="T27" fmla="*/ 374 h 858"/>
                <a:gd name="T28" fmla="*/ 252 w 414"/>
                <a:gd name="T29" fmla="*/ 374 h 858"/>
                <a:gd name="T30" fmla="*/ 252 w 414"/>
                <a:gd name="T31" fmla="*/ 858 h 858"/>
                <a:gd name="T32" fmla="*/ 90 w 414"/>
                <a:gd name="T33" fmla="*/ 858 h 858"/>
                <a:gd name="T34" fmla="*/ 90 w 414"/>
                <a:gd name="T35" fmla="*/ 374 h 858"/>
                <a:gd name="T36" fmla="*/ 0 w 414"/>
                <a:gd name="T37" fmla="*/ 374 h 858"/>
                <a:gd name="T38" fmla="*/ 0 w 414"/>
                <a:gd name="T39" fmla="*/ 247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4" h="858">
                  <a:moveTo>
                    <a:pt x="0" y="247"/>
                  </a:moveTo>
                  <a:lnTo>
                    <a:pt x="90" y="247"/>
                  </a:lnTo>
                  <a:lnTo>
                    <a:pt x="90" y="201"/>
                  </a:lnTo>
                  <a:cubicBezTo>
                    <a:pt x="90" y="149"/>
                    <a:pt x="95" y="111"/>
                    <a:pt x="106" y="86"/>
                  </a:cubicBezTo>
                  <a:cubicBezTo>
                    <a:pt x="117" y="60"/>
                    <a:pt x="138" y="40"/>
                    <a:pt x="167" y="24"/>
                  </a:cubicBezTo>
                  <a:cubicBezTo>
                    <a:pt x="197" y="8"/>
                    <a:pt x="233" y="0"/>
                    <a:pt x="278" y="0"/>
                  </a:cubicBezTo>
                  <a:cubicBezTo>
                    <a:pt x="324" y="0"/>
                    <a:pt x="369" y="7"/>
                    <a:pt x="414" y="21"/>
                  </a:cubicBezTo>
                  <a:lnTo>
                    <a:pt x="392" y="133"/>
                  </a:lnTo>
                  <a:cubicBezTo>
                    <a:pt x="366" y="127"/>
                    <a:pt x="341" y="124"/>
                    <a:pt x="318" y="124"/>
                  </a:cubicBezTo>
                  <a:cubicBezTo>
                    <a:pt x="294" y="124"/>
                    <a:pt x="277" y="130"/>
                    <a:pt x="267" y="140"/>
                  </a:cubicBezTo>
                  <a:cubicBezTo>
                    <a:pt x="257" y="152"/>
                    <a:pt x="252" y="172"/>
                    <a:pt x="252" y="204"/>
                  </a:cubicBezTo>
                  <a:lnTo>
                    <a:pt x="252" y="247"/>
                  </a:lnTo>
                  <a:lnTo>
                    <a:pt x="373" y="247"/>
                  </a:lnTo>
                  <a:lnTo>
                    <a:pt x="373" y="374"/>
                  </a:lnTo>
                  <a:lnTo>
                    <a:pt x="252" y="374"/>
                  </a:lnTo>
                  <a:lnTo>
                    <a:pt x="252" y="858"/>
                  </a:lnTo>
                  <a:lnTo>
                    <a:pt x="90" y="858"/>
                  </a:lnTo>
                  <a:lnTo>
                    <a:pt x="90" y="374"/>
                  </a:lnTo>
                  <a:lnTo>
                    <a:pt x="0" y="374"/>
                  </a:lnTo>
                  <a:lnTo>
                    <a:pt x="0" y="247"/>
                  </a:lnTo>
                  <a:close/>
                </a:path>
              </a:pathLst>
            </a:custGeom>
            <a:solidFill>
              <a:srgbClr val="D4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7"/>
            <p:cNvSpPr>
              <a:spLocks noChangeArrowheads="1"/>
            </p:cNvSpPr>
            <p:nvPr/>
          </p:nvSpPr>
          <p:spPr bwMode="auto">
            <a:xfrm>
              <a:off x="8069264" y="2274888"/>
              <a:ext cx="1020763" cy="1020763"/>
            </a:xfrm>
            <a:prstGeom prst="ellipse">
              <a:avLst/>
            </a:prstGeom>
            <a:solidFill>
              <a:srgbClr val="8FA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294689" y="2505075"/>
              <a:ext cx="304800" cy="631825"/>
            </a:xfrm>
            <a:custGeom>
              <a:avLst/>
              <a:gdLst>
                <a:gd name="T0" fmla="*/ 0 w 413"/>
                <a:gd name="T1" fmla="*/ 247 h 858"/>
                <a:gd name="T2" fmla="*/ 90 w 413"/>
                <a:gd name="T3" fmla="*/ 247 h 858"/>
                <a:gd name="T4" fmla="*/ 90 w 413"/>
                <a:gd name="T5" fmla="*/ 201 h 858"/>
                <a:gd name="T6" fmla="*/ 106 w 413"/>
                <a:gd name="T7" fmla="*/ 86 h 858"/>
                <a:gd name="T8" fmla="*/ 167 w 413"/>
                <a:gd name="T9" fmla="*/ 24 h 858"/>
                <a:gd name="T10" fmla="*/ 278 w 413"/>
                <a:gd name="T11" fmla="*/ 0 h 858"/>
                <a:gd name="T12" fmla="*/ 413 w 413"/>
                <a:gd name="T13" fmla="*/ 21 h 858"/>
                <a:gd name="T14" fmla="*/ 391 w 413"/>
                <a:gd name="T15" fmla="*/ 134 h 858"/>
                <a:gd name="T16" fmla="*/ 317 w 413"/>
                <a:gd name="T17" fmla="*/ 124 h 858"/>
                <a:gd name="T18" fmla="*/ 267 w 413"/>
                <a:gd name="T19" fmla="*/ 141 h 858"/>
                <a:gd name="T20" fmla="*/ 251 w 413"/>
                <a:gd name="T21" fmla="*/ 204 h 858"/>
                <a:gd name="T22" fmla="*/ 251 w 413"/>
                <a:gd name="T23" fmla="*/ 247 h 858"/>
                <a:gd name="T24" fmla="*/ 372 w 413"/>
                <a:gd name="T25" fmla="*/ 247 h 858"/>
                <a:gd name="T26" fmla="*/ 372 w 413"/>
                <a:gd name="T27" fmla="*/ 374 h 858"/>
                <a:gd name="T28" fmla="*/ 251 w 413"/>
                <a:gd name="T29" fmla="*/ 374 h 858"/>
                <a:gd name="T30" fmla="*/ 251 w 413"/>
                <a:gd name="T31" fmla="*/ 858 h 858"/>
                <a:gd name="T32" fmla="*/ 90 w 413"/>
                <a:gd name="T33" fmla="*/ 858 h 858"/>
                <a:gd name="T34" fmla="*/ 90 w 413"/>
                <a:gd name="T35" fmla="*/ 374 h 858"/>
                <a:gd name="T36" fmla="*/ 0 w 413"/>
                <a:gd name="T37" fmla="*/ 374 h 858"/>
                <a:gd name="T38" fmla="*/ 0 w 413"/>
                <a:gd name="T39" fmla="*/ 247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3" h="858">
                  <a:moveTo>
                    <a:pt x="0" y="247"/>
                  </a:moveTo>
                  <a:lnTo>
                    <a:pt x="90" y="247"/>
                  </a:lnTo>
                  <a:lnTo>
                    <a:pt x="90" y="201"/>
                  </a:lnTo>
                  <a:cubicBezTo>
                    <a:pt x="90" y="150"/>
                    <a:pt x="95" y="111"/>
                    <a:pt x="106" y="86"/>
                  </a:cubicBezTo>
                  <a:cubicBezTo>
                    <a:pt x="117" y="60"/>
                    <a:pt x="137" y="40"/>
                    <a:pt x="167" y="24"/>
                  </a:cubicBezTo>
                  <a:cubicBezTo>
                    <a:pt x="196" y="8"/>
                    <a:pt x="233" y="0"/>
                    <a:pt x="278" y="0"/>
                  </a:cubicBezTo>
                  <a:cubicBezTo>
                    <a:pt x="324" y="0"/>
                    <a:pt x="369" y="7"/>
                    <a:pt x="413" y="21"/>
                  </a:cubicBezTo>
                  <a:lnTo>
                    <a:pt x="391" y="134"/>
                  </a:lnTo>
                  <a:cubicBezTo>
                    <a:pt x="366" y="128"/>
                    <a:pt x="341" y="124"/>
                    <a:pt x="317" y="124"/>
                  </a:cubicBezTo>
                  <a:cubicBezTo>
                    <a:pt x="294" y="124"/>
                    <a:pt x="277" y="130"/>
                    <a:pt x="267" y="141"/>
                  </a:cubicBezTo>
                  <a:cubicBezTo>
                    <a:pt x="257" y="152"/>
                    <a:pt x="251" y="173"/>
                    <a:pt x="251" y="204"/>
                  </a:cubicBezTo>
                  <a:lnTo>
                    <a:pt x="251" y="247"/>
                  </a:lnTo>
                  <a:lnTo>
                    <a:pt x="372" y="247"/>
                  </a:lnTo>
                  <a:lnTo>
                    <a:pt x="372" y="374"/>
                  </a:lnTo>
                  <a:lnTo>
                    <a:pt x="251" y="374"/>
                  </a:lnTo>
                  <a:lnTo>
                    <a:pt x="251" y="858"/>
                  </a:lnTo>
                  <a:lnTo>
                    <a:pt x="90" y="858"/>
                  </a:lnTo>
                  <a:lnTo>
                    <a:pt x="90" y="374"/>
                  </a:lnTo>
                  <a:lnTo>
                    <a:pt x="0" y="374"/>
                  </a:lnTo>
                  <a:lnTo>
                    <a:pt x="0" y="2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WWW.FACEBOOK.COM"/>
          <p:cNvSpPr>
            <a:spLocks noChangeArrowheads="1"/>
          </p:cNvSpPr>
          <p:nvPr/>
        </p:nvSpPr>
        <p:spPr bwMode="auto">
          <a:xfrm>
            <a:off x="7302501" y="3359150"/>
            <a:ext cx="228600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8FAEDB"/>
                </a:solidFill>
                <a:effectLst/>
                <a:latin typeface="Futura Bk BT" panose="020B0502020204020303" pitchFamily="34" charset="0"/>
              </a:rPr>
              <a:t>www.facebook.com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utura Bk BT" panose="020B0502020204020303" pitchFamily="34" charset="0"/>
            </a:endParaRPr>
          </a:p>
        </p:txBody>
      </p:sp>
      <p:grpSp>
        <p:nvGrpSpPr>
          <p:cNvPr id="48" name="GOOGLE+ LOGO LIST">
            <a:extLst>
              <a:ext uri="{FF2B5EF4-FFF2-40B4-BE49-F238E27FC236}">
                <a16:creationId xmlns:a16="http://schemas.microsoft.com/office/drawing/2014/main" id="{EC2A89F9-60F5-4E24-856E-E9F32E613ED7}"/>
              </a:ext>
            </a:extLst>
          </p:cNvPr>
          <p:cNvGrpSpPr/>
          <p:nvPr/>
        </p:nvGrpSpPr>
        <p:grpSpPr>
          <a:xfrm>
            <a:off x="10101264" y="4137025"/>
            <a:ext cx="952501" cy="912813"/>
            <a:chOff x="10101264" y="4137025"/>
            <a:chExt cx="952501" cy="912813"/>
          </a:xfrm>
        </p:grpSpPr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10101264" y="4137025"/>
              <a:ext cx="912813" cy="912813"/>
            </a:xfrm>
            <a:prstGeom prst="ellipse">
              <a:avLst/>
            </a:prstGeom>
            <a:solidFill>
              <a:srgbClr val="FCE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10296527" y="4344988"/>
              <a:ext cx="342900" cy="517525"/>
            </a:xfrm>
            <a:custGeom>
              <a:avLst/>
              <a:gdLst>
                <a:gd name="T0" fmla="*/ 386 w 466"/>
                <a:gd name="T1" fmla="*/ 558 h 701"/>
                <a:gd name="T2" fmla="*/ 333 w 466"/>
                <a:gd name="T3" fmla="*/ 628 h 701"/>
                <a:gd name="T4" fmla="*/ 252 w 466"/>
                <a:gd name="T5" fmla="*/ 644 h 701"/>
                <a:gd name="T6" fmla="*/ 141 w 466"/>
                <a:gd name="T7" fmla="*/ 613 h 701"/>
                <a:gd name="T8" fmla="*/ 153 w 466"/>
                <a:gd name="T9" fmla="*/ 452 h 701"/>
                <a:gd name="T10" fmla="*/ 280 w 466"/>
                <a:gd name="T11" fmla="*/ 428 h 701"/>
                <a:gd name="T12" fmla="*/ 386 w 466"/>
                <a:gd name="T13" fmla="*/ 558 h 701"/>
                <a:gd name="T14" fmla="*/ 183 w 466"/>
                <a:gd name="T15" fmla="*/ 246 h 701"/>
                <a:gd name="T16" fmla="*/ 144 w 466"/>
                <a:gd name="T17" fmla="*/ 105 h 701"/>
                <a:gd name="T18" fmla="*/ 200 w 466"/>
                <a:gd name="T19" fmla="*/ 34 h 701"/>
                <a:gd name="T20" fmla="*/ 287 w 466"/>
                <a:gd name="T21" fmla="*/ 57 h 701"/>
                <a:gd name="T22" fmla="*/ 339 w 466"/>
                <a:gd name="T23" fmla="*/ 182 h 701"/>
                <a:gd name="T24" fmla="*/ 283 w 466"/>
                <a:gd name="T25" fmla="*/ 278 h 701"/>
                <a:gd name="T26" fmla="*/ 183 w 466"/>
                <a:gd name="T27" fmla="*/ 246 h 701"/>
                <a:gd name="T28" fmla="*/ 394 w 466"/>
                <a:gd name="T29" fmla="*/ 406 h 701"/>
                <a:gd name="T30" fmla="*/ 336 w 466"/>
                <a:gd name="T31" fmla="*/ 359 h 701"/>
                <a:gd name="T32" fmla="*/ 330 w 466"/>
                <a:gd name="T33" fmla="*/ 292 h 701"/>
                <a:gd name="T34" fmla="*/ 370 w 466"/>
                <a:gd name="T35" fmla="*/ 256 h 701"/>
                <a:gd name="T36" fmla="*/ 392 w 466"/>
                <a:gd name="T37" fmla="*/ 73 h 701"/>
                <a:gd name="T38" fmla="*/ 356 w 466"/>
                <a:gd name="T39" fmla="*/ 31 h 701"/>
                <a:gd name="T40" fmla="*/ 458 w 466"/>
                <a:gd name="T41" fmla="*/ 1 h 701"/>
                <a:gd name="T42" fmla="*/ 258 w 466"/>
                <a:gd name="T43" fmla="*/ 1 h 701"/>
                <a:gd name="T44" fmla="*/ 161 w 466"/>
                <a:gd name="T45" fmla="*/ 25 h 701"/>
                <a:gd name="T46" fmla="*/ 91 w 466"/>
                <a:gd name="T47" fmla="*/ 250 h 701"/>
                <a:gd name="T48" fmla="*/ 221 w 466"/>
                <a:gd name="T49" fmla="*/ 309 h 701"/>
                <a:gd name="T50" fmla="*/ 237 w 466"/>
                <a:gd name="T51" fmla="*/ 319 h 701"/>
                <a:gd name="T52" fmla="*/ 260 w 466"/>
                <a:gd name="T53" fmla="*/ 405 h 701"/>
                <a:gd name="T54" fmla="*/ 235 w 466"/>
                <a:gd name="T55" fmla="*/ 405 h 701"/>
                <a:gd name="T56" fmla="*/ 68 w 466"/>
                <a:gd name="T57" fmla="*/ 459 h 701"/>
                <a:gd name="T58" fmla="*/ 80 w 466"/>
                <a:gd name="T59" fmla="*/ 650 h 701"/>
                <a:gd name="T60" fmla="*/ 390 w 466"/>
                <a:gd name="T61" fmla="*/ 625 h 701"/>
                <a:gd name="T62" fmla="*/ 394 w 466"/>
                <a:gd name="T63" fmla="*/ 406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6" h="701">
                  <a:moveTo>
                    <a:pt x="386" y="558"/>
                  </a:moveTo>
                  <a:cubicBezTo>
                    <a:pt x="383" y="593"/>
                    <a:pt x="363" y="615"/>
                    <a:pt x="333" y="628"/>
                  </a:cubicBezTo>
                  <a:cubicBezTo>
                    <a:pt x="307" y="640"/>
                    <a:pt x="280" y="645"/>
                    <a:pt x="252" y="644"/>
                  </a:cubicBezTo>
                  <a:cubicBezTo>
                    <a:pt x="213" y="643"/>
                    <a:pt x="175" y="636"/>
                    <a:pt x="141" y="613"/>
                  </a:cubicBezTo>
                  <a:cubicBezTo>
                    <a:pt x="79" y="569"/>
                    <a:pt x="85" y="486"/>
                    <a:pt x="153" y="452"/>
                  </a:cubicBezTo>
                  <a:cubicBezTo>
                    <a:pt x="192" y="432"/>
                    <a:pt x="236" y="426"/>
                    <a:pt x="280" y="428"/>
                  </a:cubicBezTo>
                  <a:cubicBezTo>
                    <a:pt x="327" y="430"/>
                    <a:pt x="392" y="511"/>
                    <a:pt x="386" y="558"/>
                  </a:cubicBezTo>
                  <a:close/>
                  <a:moveTo>
                    <a:pt x="183" y="246"/>
                  </a:moveTo>
                  <a:cubicBezTo>
                    <a:pt x="152" y="204"/>
                    <a:pt x="139" y="156"/>
                    <a:pt x="144" y="105"/>
                  </a:cubicBezTo>
                  <a:cubicBezTo>
                    <a:pt x="148" y="70"/>
                    <a:pt x="167" y="45"/>
                    <a:pt x="200" y="34"/>
                  </a:cubicBezTo>
                  <a:cubicBezTo>
                    <a:pt x="234" y="23"/>
                    <a:pt x="263" y="32"/>
                    <a:pt x="287" y="57"/>
                  </a:cubicBezTo>
                  <a:cubicBezTo>
                    <a:pt x="323" y="95"/>
                    <a:pt x="335" y="142"/>
                    <a:pt x="339" y="182"/>
                  </a:cubicBezTo>
                  <a:cubicBezTo>
                    <a:pt x="339" y="238"/>
                    <a:pt x="321" y="265"/>
                    <a:pt x="283" y="278"/>
                  </a:cubicBezTo>
                  <a:cubicBezTo>
                    <a:pt x="246" y="292"/>
                    <a:pt x="208" y="281"/>
                    <a:pt x="183" y="246"/>
                  </a:cubicBezTo>
                  <a:close/>
                  <a:moveTo>
                    <a:pt x="394" y="406"/>
                  </a:moveTo>
                  <a:cubicBezTo>
                    <a:pt x="375" y="390"/>
                    <a:pt x="355" y="375"/>
                    <a:pt x="336" y="359"/>
                  </a:cubicBezTo>
                  <a:cubicBezTo>
                    <a:pt x="312" y="339"/>
                    <a:pt x="309" y="316"/>
                    <a:pt x="330" y="292"/>
                  </a:cubicBezTo>
                  <a:cubicBezTo>
                    <a:pt x="342" y="278"/>
                    <a:pt x="356" y="268"/>
                    <a:pt x="370" y="256"/>
                  </a:cubicBezTo>
                  <a:cubicBezTo>
                    <a:pt x="423" y="206"/>
                    <a:pt x="432" y="133"/>
                    <a:pt x="392" y="73"/>
                  </a:cubicBezTo>
                  <a:cubicBezTo>
                    <a:pt x="383" y="59"/>
                    <a:pt x="371" y="48"/>
                    <a:pt x="356" y="31"/>
                  </a:cubicBezTo>
                  <a:cubicBezTo>
                    <a:pt x="397" y="37"/>
                    <a:pt x="429" y="27"/>
                    <a:pt x="458" y="1"/>
                  </a:cubicBezTo>
                  <a:cubicBezTo>
                    <a:pt x="390" y="1"/>
                    <a:pt x="324" y="0"/>
                    <a:pt x="258" y="1"/>
                  </a:cubicBezTo>
                  <a:cubicBezTo>
                    <a:pt x="225" y="1"/>
                    <a:pt x="192" y="9"/>
                    <a:pt x="161" y="25"/>
                  </a:cubicBezTo>
                  <a:cubicBezTo>
                    <a:pt x="71" y="67"/>
                    <a:pt x="37" y="173"/>
                    <a:pt x="91" y="250"/>
                  </a:cubicBezTo>
                  <a:cubicBezTo>
                    <a:pt x="122" y="294"/>
                    <a:pt x="168" y="310"/>
                    <a:pt x="221" y="309"/>
                  </a:cubicBezTo>
                  <a:cubicBezTo>
                    <a:pt x="227" y="309"/>
                    <a:pt x="242" y="301"/>
                    <a:pt x="237" y="319"/>
                  </a:cubicBezTo>
                  <a:cubicBezTo>
                    <a:pt x="227" y="350"/>
                    <a:pt x="238" y="376"/>
                    <a:pt x="260" y="405"/>
                  </a:cubicBezTo>
                  <a:cubicBezTo>
                    <a:pt x="248" y="405"/>
                    <a:pt x="242" y="404"/>
                    <a:pt x="235" y="405"/>
                  </a:cubicBezTo>
                  <a:cubicBezTo>
                    <a:pt x="177" y="411"/>
                    <a:pt x="117" y="419"/>
                    <a:pt x="68" y="459"/>
                  </a:cubicBezTo>
                  <a:cubicBezTo>
                    <a:pt x="0" y="514"/>
                    <a:pt x="5" y="604"/>
                    <a:pt x="80" y="650"/>
                  </a:cubicBezTo>
                  <a:cubicBezTo>
                    <a:pt x="161" y="701"/>
                    <a:pt x="318" y="688"/>
                    <a:pt x="390" y="625"/>
                  </a:cubicBezTo>
                  <a:cubicBezTo>
                    <a:pt x="465" y="562"/>
                    <a:pt x="466" y="472"/>
                    <a:pt x="394" y="406"/>
                  </a:cubicBezTo>
                  <a:close/>
                </a:path>
              </a:pathLst>
            </a:custGeom>
            <a:solidFill>
              <a:srgbClr val="D4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10644189" y="4340225"/>
              <a:ext cx="160338" cy="161925"/>
            </a:xfrm>
            <a:custGeom>
              <a:avLst/>
              <a:gdLst>
                <a:gd name="T0" fmla="*/ 82 w 218"/>
                <a:gd name="T1" fmla="*/ 218 h 218"/>
                <a:gd name="T2" fmla="*/ 82 w 218"/>
                <a:gd name="T3" fmla="*/ 137 h 218"/>
                <a:gd name="T4" fmla="*/ 0 w 218"/>
                <a:gd name="T5" fmla="*/ 137 h 218"/>
                <a:gd name="T6" fmla="*/ 0 w 218"/>
                <a:gd name="T7" fmla="*/ 81 h 218"/>
                <a:gd name="T8" fmla="*/ 82 w 218"/>
                <a:gd name="T9" fmla="*/ 81 h 218"/>
                <a:gd name="T10" fmla="*/ 82 w 218"/>
                <a:gd name="T11" fmla="*/ 0 h 218"/>
                <a:gd name="T12" fmla="*/ 136 w 218"/>
                <a:gd name="T13" fmla="*/ 0 h 218"/>
                <a:gd name="T14" fmla="*/ 136 w 218"/>
                <a:gd name="T15" fmla="*/ 81 h 218"/>
                <a:gd name="T16" fmla="*/ 218 w 218"/>
                <a:gd name="T17" fmla="*/ 81 h 218"/>
                <a:gd name="T18" fmla="*/ 218 w 218"/>
                <a:gd name="T19" fmla="*/ 137 h 218"/>
                <a:gd name="T20" fmla="*/ 136 w 218"/>
                <a:gd name="T21" fmla="*/ 137 h 218"/>
                <a:gd name="T22" fmla="*/ 136 w 218"/>
                <a:gd name="T23" fmla="*/ 218 h 218"/>
                <a:gd name="T24" fmla="*/ 82 w 218"/>
                <a:gd name="T2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8" h="218">
                  <a:moveTo>
                    <a:pt x="82" y="218"/>
                  </a:moveTo>
                  <a:lnTo>
                    <a:pt x="82" y="137"/>
                  </a:lnTo>
                  <a:lnTo>
                    <a:pt x="0" y="137"/>
                  </a:lnTo>
                  <a:lnTo>
                    <a:pt x="0" y="81"/>
                  </a:lnTo>
                  <a:lnTo>
                    <a:pt x="82" y="81"/>
                  </a:lnTo>
                  <a:lnTo>
                    <a:pt x="82" y="0"/>
                  </a:lnTo>
                  <a:lnTo>
                    <a:pt x="136" y="0"/>
                  </a:lnTo>
                  <a:lnTo>
                    <a:pt x="136" y="81"/>
                  </a:lnTo>
                  <a:lnTo>
                    <a:pt x="218" y="81"/>
                  </a:lnTo>
                  <a:lnTo>
                    <a:pt x="218" y="137"/>
                  </a:lnTo>
                  <a:lnTo>
                    <a:pt x="136" y="137"/>
                  </a:lnTo>
                  <a:lnTo>
                    <a:pt x="136" y="218"/>
                  </a:lnTo>
                  <a:lnTo>
                    <a:pt x="82" y="218"/>
                  </a:lnTo>
                  <a:close/>
                </a:path>
              </a:pathLst>
            </a:custGeom>
            <a:solidFill>
              <a:srgbClr val="D4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10140952" y="4137025"/>
              <a:ext cx="912813" cy="912813"/>
            </a:xfrm>
            <a:prstGeom prst="ellipse">
              <a:avLst/>
            </a:prstGeom>
            <a:solidFill>
              <a:srgbClr val="F06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10334627" y="4344988"/>
              <a:ext cx="344488" cy="517525"/>
            </a:xfrm>
            <a:custGeom>
              <a:avLst/>
              <a:gdLst>
                <a:gd name="T0" fmla="*/ 387 w 467"/>
                <a:gd name="T1" fmla="*/ 558 h 701"/>
                <a:gd name="T2" fmla="*/ 333 w 467"/>
                <a:gd name="T3" fmla="*/ 628 h 701"/>
                <a:gd name="T4" fmla="*/ 253 w 467"/>
                <a:gd name="T5" fmla="*/ 644 h 701"/>
                <a:gd name="T6" fmla="*/ 142 w 467"/>
                <a:gd name="T7" fmla="*/ 613 h 701"/>
                <a:gd name="T8" fmla="*/ 153 w 467"/>
                <a:gd name="T9" fmla="*/ 452 h 701"/>
                <a:gd name="T10" fmla="*/ 280 w 467"/>
                <a:gd name="T11" fmla="*/ 428 h 701"/>
                <a:gd name="T12" fmla="*/ 387 w 467"/>
                <a:gd name="T13" fmla="*/ 558 h 701"/>
                <a:gd name="T14" fmla="*/ 183 w 467"/>
                <a:gd name="T15" fmla="*/ 246 h 701"/>
                <a:gd name="T16" fmla="*/ 144 w 467"/>
                <a:gd name="T17" fmla="*/ 105 h 701"/>
                <a:gd name="T18" fmla="*/ 200 w 467"/>
                <a:gd name="T19" fmla="*/ 34 h 701"/>
                <a:gd name="T20" fmla="*/ 288 w 467"/>
                <a:gd name="T21" fmla="*/ 57 h 701"/>
                <a:gd name="T22" fmla="*/ 339 w 467"/>
                <a:gd name="T23" fmla="*/ 182 h 701"/>
                <a:gd name="T24" fmla="*/ 284 w 467"/>
                <a:gd name="T25" fmla="*/ 278 h 701"/>
                <a:gd name="T26" fmla="*/ 183 w 467"/>
                <a:gd name="T27" fmla="*/ 246 h 701"/>
                <a:gd name="T28" fmla="*/ 394 w 467"/>
                <a:gd name="T29" fmla="*/ 406 h 701"/>
                <a:gd name="T30" fmla="*/ 337 w 467"/>
                <a:gd name="T31" fmla="*/ 359 h 701"/>
                <a:gd name="T32" fmla="*/ 331 w 467"/>
                <a:gd name="T33" fmla="*/ 292 h 701"/>
                <a:gd name="T34" fmla="*/ 370 w 467"/>
                <a:gd name="T35" fmla="*/ 256 h 701"/>
                <a:gd name="T36" fmla="*/ 393 w 467"/>
                <a:gd name="T37" fmla="*/ 73 h 701"/>
                <a:gd name="T38" fmla="*/ 357 w 467"/>
                <a:gd name="T39" fmla="*/ 31 h 701"/>
                <a:gd name="T40" fmla="*/ 459 w 467"/>
                <a:gd name="T41" fmla="*/ 1 h 701"/>
                <a:gd name="T42" fmla="*/ 259 w 467"/>
                <a:gd name="T43" fmla="*/ 1 h 701"/>
                <a:gd name="T44" fmla="*/ 161 w 467"/>
                <a:gd name="T45" fmla="*/ 25 h 701"/>
                <a:gd name="T46" fmla="*/ 91 w 467"/>
                <a:gd name="T47" fmla="*/ 250 h 701"/>
                <a:gd name="T48" fmla="*/ 222 w 467"/>
                <a:gd name="T49" fmla="*/ 309 h 701"/>
                <a:gd name="T50" fmla="*/ 237 w 467"/>
                <a:gd name="T51" fmla="*/ 319 h 701"/>
                <a:gd name="T52" fmla="*/ 260 w 467"/>
                <a:gd name="T53" fmla="*/ 405 h 701"/>
                <a:gd name="T54" fmla="*/ 236 w 467"/>
                <a:gd name="T55" fmla="*/ 405 h 701"/>
                <a:gd name="T56" fmla="*/ 69 w 467"/>
                <a:gd name="T57" fmla="*/ 459 h 701"/>
                <a:gd name="T58" fmla="*/ 81 w 467"/>
                <a:gd name="T59" fmla="*/ 650 h 701"/>
                <a:gd name="T60" fmla="*/ 391 w 467"/>
                <a:gd name="T61" fmla="*/ 625 h 701"/>
                <a:gd name="T62" fmla="*/ 394 w 467"/>
                <a:gd name="T63" fmla="*/ 406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7" h="701">
                  <a:moveTo>
                    <a:pt x="387" y="558"/>
                  </a:moveTo>
                  <a:cubicBezTo>
                    <a:pt x="384" y="593"/>
                    <a:pt x="363" y="615"/>
                    <a:pt x="333" y="628"/>
                  </a:cubicBezTo>
                  <a:cubicBezTo>
                    <a:pt x="307" y="640"/>
                    <a:pt x="280" y="645"/>
                    <a:pt x="253" y="644"/>
                  </a:cubicBezTo>
                  <a:cubicBezTo>
                    <a:pt x="213" y="643"/>
                    <a:pt x="175" y="636"/>
                    <a:pt x="142" y="613"/>
                  </a:cubicBezTo>
                  <a:cubicBezTo>
                    <a:pt x="79" y="569"/>
                    <a:pt x="85" y="486"/>
                    <a:pt x="153" y="452"/>
                  </a:cubicBezTo>
                  <a:cubicBezTo>
                    <a:pt x="193" y="432"/>
                    <a:pt x="237" y="426"/>
                    <a:pt x="280" y="428"/>
                  </a:cubicBezTo>
                  <a:cubicBezTo>
                    <a:pt x="327" y="430"/>
                    <a:pt x="392" y="511"/>
                    <a:pt x="387" y="558"/>
                  </a:cubicBezTo>
                  <a:close/>
                  <a:moveTo>
                    <a:pt x="183" y="246"/>
                  </a:moveTo>
                  <a:cubicBezTo>
                    <a:pt x="152" y="204"/>
                    <a:pt x="139" y="156"/>
                    <a:pt x="144" y="105"/>
                  </a:cubicBezTo>
                  <a:cubicBezTo>
                    <a:pt x="148" y="70"/>
                    <a:pt x="167" y="45"/>
                    <a:pt x="200" y="34"/>
                  </a:cubicBezTo>
                  <a:cubicBezTo>
                    <a:pt x="234" y="23"/>
                    <a:pt x="264" y="32"/>
                    <a:pt x="288" y="57"/>
                  </a:cubicBezTo>
                  <a:cubicBezTo>
                    <a:pt x="323" y="95"/>
                    <a:pt x="336" y="142"/>
                    <a:pt x="339" y="182"/>
                  </a:cubicBezTo>
                  <a:cubicBezTo>
                    <a:pt x="339" y="238"/>
                    <a:pt x="322" y="265"/>
                    <a:pt x="284" y="278"/>
                  </a:cubicBezTo>
                  <a:cubicBezTo>
                    <a:pt x="247" y="292"/>
                    <a:pt x="209" y="281"/>
                    <a:pt x="183" y="246"/>
                  </a:cubicBezTo>
                  <a:close/>
                  <a:moveTo>
                    <a:pt x="394" y="406"/>
                  </a:moveTo>
                  <a:cubicBezTo>
                    <a:pt x="376" y="390"/>
                    <a:pt x="356" y="375"/>
                    <a:pt x="337" y="359"/>
                  </a:cubicBezTo>
                  <a:cubicBezTo>
                    <a:pt x="312" y="339"/>
                    <a:pt x="310" y="316"/>
                    <a:pt x="331" y="292"/>
                  </a:cubicBezTo>
                  <a:cubicBezTo>
                    <a:pt x="342" y="278"/>
                    <a:pt x="357" y="268"/>
                    <a:pt x="370" y="256"/>
                  </a:cubicBezTo>
                  <a:cubicBezTo>
                    <a:pt x="423" y="206"/>
                    <a:pt x="433" y="133"/>
                    <a:pt x="393" y="73"/>
                  </a:cubicBezTo>
                  <a:cubicBezTo>
                    <a:pt x="383" y="59"/>
                    <a:pt x="371" y="48"/>
                    <a:pt x="357" y="31"/>
                  </a:cubicBezTo>
                  <a:cubicBezTo>
                    <a:pt x="397" y="37"/>
                    <a:pt x="430" y="27"/>
                    <a:pt x="459" y="1"/>
                  </a:cubicBezTo>
                  <a:cubicBezTo>
                    <a:pt x="391" y="1"/>
                    <a:pt x="325" y="0"/>
                    <a:pt x="259" y="1"/>
                  </a:cubicBezTo>
                  <a:cubicBezTo>
                    <a:pt x="225" y="1"/>
                    <a:pt x="192" y="9"/>
                    <a:pt x="161" y="25"/>
                  </a:cubicBezTo>
                  <a:cubicBezTo>
                    <a:pt x="71" y="67"/>
                    <a:pt x="38" y="173"/>
                    <a:pt x="91" y="250"/>
                  </a:cubicBezTo>
                  <a:cubicBezTo>
                    <a:pt x="123" y="294"/>
                    <a:pt x="168" y="310"/>
                    <a:pt x="222" y="309"/>
                  </a:cubicBezTo>
                  <a:cubicBezTo>
                    <a:pt x="228" y="309"/>
                    <a:pt x="243" y="301"/>
                    <a:pt x="237" y="319"/>
                  </a:cubicBezTo>
                  <a:cubicBezTo>
                    <a:pt x="228" y="350"/>
                    <a:pt x="238" y="376"/>
                    <a:pt x="260" y="405"/>
                  </a:cubicBezTo>
                  <a:cubicBezTo>
                    <a:pt x="248" y="405"/>
                    <a:pt x="242" y="404"/>
                    <a:pt x="236" y="405"/>
                  </a:cubicBezTo>
                  <a:cubicBezTo>
                    <a:pt x="177" y="411"/>
                    <a:pt x="118" y="419"/>
                    <a:pt x="69" y="459"/>
                  </a:cubicBezTo>
                  <a:cubicBezTo>
                    <a:pt x="0" y="514"/>
                    <a:pt x="6" y="604"/>
                    <a:pt x="81" y="650"/>
                  </a:cubicBezTo>
                  <a:cubicBezTo>
                    <a:pt x="162" y="701"/>
                    <a:pt x="318" y="688"/>
                    <a:pt x="391" y="625"/>
                  </a:cubicBezTo>
                  <a:cubicBezTo>
                    <a:pt x="465" y="562"/>
                    <a:pt x="467" y="472"/>
                    <a:pt x="394" y="40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10682289" y="4340225"/>
              <a:ext cx="161925" cy="161925"/>
            </a:xfrm>
            <a:custGeom>
              <a:avLst/>
              <a:gdLst>
                <a:gd name="T0" fmla="*/ 82 w 219"/>
                <a:gd name="T1" fmla="*/ 218 h 218"/>
                <a:gd name="T2" fmla="*/ 82 w 219"/>
                <a:gd name="T3" fmla="*/ 137 h 218"/>
                <a:gd name="T4" fmla="*/ 0 w 219"/>
                <a:gd name="T5" fmla="*/ 137 h 218"/>
                <a:gd name="T6" fmla="*/ 0 w 219"/>
                <a:gd name="T7" fmla="*/ 81 h 218"/>
                <a:gd name="T8" fmla="*/ 82 w 219"/>
                <a:gd name="T9" fmla="*/ 81 h 218"/>
                <a:gd name="T10" fmla="*/ 82 w 219"/>
                <a:gd name="T11" fmla="*/ 0 h 218"/>
                <a:gd name="T12" fmla="*/ 137 w 219"/>
                <a:gd name="T13" fmla="*/ 0 h 218"/>
                <a:gd name="T14" fmla="*/ 137 w 219"/>
                <a:gd name="T15" fmla="*/ 81 h 218"/>
                <a:gd name="T16" fmla="*/ 219 w 219"/>
                <a:gd name="T17" fmla="*/ 81 h 218"/>
                <a:gd name="T18" fmla="*/ 219 w 219"/>
                <a:gd name="T19" fmla="*/ 137 h 218"/>
                <a:gd name="T20" fmla="*/ 137 w 219"/>
                <a:gd name="T21" fmla="*/ 137 h 218"/>
                <a:gd name="T22" fmla="*/ 137 w 219"/>
                <a:gd name="T23" fmla="*/ 218 h 218"/>
                <a:gd name="T24" fmla="*/ 82 w 219"/>
                <a:gd name="T2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18">
                  <a:moveTo>
                    <a:pt x="82" y="218"/>
                  </a:moveTo>
                  <a:lnTo>
                    <a:pt x="82" y="137"/>
                  </a:lnTo>
                  <a:lnTo>
                    <a:pt x="0" y="137"/>
                  </a:lnTo>
                  <a:lnTo>
                    <a:pt x="0" y="81"/>
                  </a:lnTo>
                  <a:lnTo>
                    <a:pt x="82" y="81"/>
                  </a:lnTo>
                  <a:lnTo>
                    <a:pt x="82" y="0"/>
                  </a:lnTo>
                  <a:lnTo>
                    <a:pt x="137" y="0"/>
                  </a:lnTo>
                  <a:lnTo>
                    <a:pt x="137" y="81"/>
                  </a:lnTo>
                  <a:lnTo>
                    <a:pt x="219" y="81"/>
                  </a:lnTo>
                  <a:lnTo>
                    <a:pt x="219" y="137"/>
                  </a:lnTo>
                  <a:lnTo>
                    <a:pt x="137" y="137"/>
                  </a:lnTo>
                  <a:lnTo>
                    <a:pt x="137" y="218"/>
                  </a:lnTo>
                  <a:lnTo>
                    <a:pt x="82" y="2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YOURDOMAIN@GMAIL.COM"/>
          <p:cNvSpPr>
            <a:spLocks noChangeArrowheads="1"/>
          </p:cNvSpPr>
          <p:nvPr/>
        </p:nvSpPr>
        <p:spPr bwMode="auto">
          <a:xfrm>
            <a:off x="9461502" y="5156200"/>
            <a:ext cx="21272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 err="1">
                <a:ln>
                  <a:noFill/>
                </a:ln>
                <a:solidFill>
                  <a:srgbClr val="F06565"/>
                </a:solidFill>
                <a:effectLst/>
                <a:latin typeface="Futura Bk BT" panose="020B0502020204020303" pitchFamily="34" charset="0"/>
              </a:rPr>
              <a:t>yourdomain@gmail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utura Bk BT" panose="020B0502020204020303" pitchFamily="34" charset="0"/>
            </a:endParaRPr>
          </a:p>
        </p:txBody>
      </p:sp>
      <p:grpSp>
        <p:nvGrpSpPr>
          <p:cNvPr id="49" name="INSTAGRAM LOGO LIST">
            <a:extLst>
              <a:ext uri="{FF2B5EF4-FFF2-40B4-BE49-F238E27FC236}">
                <a16:creationId xmlns:a16="http://schemas.microsoft.com/office/drawing/2014/main" id="{12F660ED-C510-469F-A378-0F77F1A067AA}"/>
              </a:ext>
            </a:extLst>
          </p:cNvPr>
          <p:cNvGrpSpPr/>
          <p:nvPr/>
        </p:nvGrpSpPr>
        <p:grpSpPr>
          <a:xfrm>
            <a:off x="7981951" y="4070350"/>
            <a:ext cx="1055688" cy="1057276"/>
            <a:chOff x="7981951" y="4070350"/>
            <a:chExt cx="1055688" cy="1057276"/>
          </a:xfrm>
        </p:grpSpPr>
        <p:sp>
          <p:nvSpPr>
            <p:cNvPr id="29" name="Oval 24"/>
            <p:cNvSpPr>
              <a:spLocks noChangeArrowheads="1"/>
            </p:cNvSpPr>
            <p:nvPr/>
          </p:nvSpPr>
          <p:spPr bwMode="auto">
            <a:xfrm>
              <a:off x="7981951" y="4113213"/>
              <a:ext cx="1012825" cy="1014413"/>
            </a:xfrm>
            <a:prstGeom prst="ellipse">
              <a:avLst/>
            </a:prstGeom>
            <a:solidFill>
              <a:srgbClr val="FCE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8228014" y="4360863"/>
              <a:ext cx="520700" cy="519113"/>
            </a:xfrm>
            <a:custGeom>
              <a:avLst/>
              <a:gdLst>
                <a:gd name="T0" fmla="*/ 625 w 705"/>
                <a:gd name="T1" fmla="*/ 582 h 703"/>
                <a:gd name="T2" fmla="*/ 582 w 705"/>
                <a:gd name="T3" fmla="*/ 623 h 703"/>
                <a:gd name="T4" fmla="*/ 353 w 705"/>
                <a:gd name="T5" fmla="*/ 623 h 703"/>
                <a:gd name="T6" fmla="*/ 123 w 705"/>
                <a:gd name="T7" fmla="*/ 623 h 703"/>
                <a:gd name="T8" fmla="*/ 81 w 705"/>
                <a:gd name="T9" fmla="*/ 582 h 703"/>
                <a:gd name="T10" fmla="*/ 81 w 705"/>
                <a:gd name="T11" fmla="*/ 324 h 703"/>
                <a:gd name="T12" fmla="*/ 110 w 705"/>
                <a:gd name="T13" fmla="*/ 296 h 703"/>
                <a:gd name="T14" fmla="*/ 139 w 705"/>
                <a:gd name="T15" fmla="*/ 328 h 703"/>
                <a:gd name="T16" fmla="*/ 309 w 705"/>
                <a:gd name="T17" fmla="*/ 563 h 703"/>
                <a:gd name="T18" fmla="*/ 560 w 705"/>
                <a:gd name="T19" fmla="*/ 412 h 703"/>
                <a:gd name="T20" fmla="*/ 564 w 705"/>
                <a:gd name="T21" fmla="*/ 311 h 703"/>
                <a:gd name="T22" fmla="*/ 576 w 705"/>
                <a:gd name="T23" fmla="*/ 296 h 703"/>
                <a:gd name="T24" fmla="*/ 625 w 705"/>
                <a:gd name="T25" fmla="*/ 342 h 703"/>
                <a:gd name="T26" fmla="*/ 625 w 705"/>
                <a:gd name="T27" fmla="*/ 582 h 703"/>
                <a:gd name="T28" fmla="*/ 353 w 705"/>
                <a:gd name="T29" fmla="*/ 215 h 703"/>
                <a:gd name="T30" fmla="*/ 489 w 705"/>
                <a:gd name="T31" fmla="*/ 352 h 703"/>
                <a:gd name="T32" fmla="*/ 351 w 705"/>
                <a:gd name="T33" fmla="*/ 488 h 703"/>
                <a:gd name="T34" fmla="*/ 216 w 705"/>
                <a:gd name="T35" fmla="*/ 349 h 703"/>
                <a:gd name="T36" fmla="*/ 353 w 705"/>
                <a:gd name="T37" fmla="*/ 215 h 703"/>
                <a:gd name="T38" fmla="*/ 555 w 705"/>
                <a:gd name="T39" fmla="*/ 80 h 703"/>
                <a:gd name="T40" fmla="*/ 625 w 705"/>
                <a:gd name="T41" fmla="*/ 151 h 703"/>
                <a:gd name="T42" fmla="*/ 556 w 705"/>
                <a:gd name="T43" fmla="*/ 217 h 703"/>
                <a:gd name="T44" fmla="*/ 487 w 705"/>
                <a:gd name="T45" fmla="*/ 149 h 703"/>
                <a:gd name="T46" fmla="*/ 555 w 705"/>
                <a:gd name="T47" fmla="*/ 80 h 703"/>
                <a:gd name="T48" fmla="*/ 612 w 705"/>
                <a:gd name="T49" fmla="*/ 0 h 703"/>
                <a:gd name="T50" fmla="*/ 95 w 705"/>
                <a:gd name="T51" fmla="*/ 0 h 703"/>
                <a:gd name="T52" fmla="*/ 1 w 705"/>
                <a:gd name="T53" fmla="*/ 94 h 703"/>
                <a:gd name="T54" fmla="*/ 1 w 705"/>
                <a:gd name="T55" fmla="*/ 352 h 703"/>
                <a:gd name="T56" fmla="*/ 1 w 705"/>
                <a:gd name="T57" fmla="*/ 612 h 703"/>
                <a:gd name="T58" fmla="*/ 92 w 705"/>
                <a:gd name="T59" fmla="*/ 703 h 703"/>
                <a:gd name="T60" fmla="*/ 612 w 705"/>
                <a:gd name="T61" fmla="*/ 703 h 703"/>
                <a:gd name="T62" fmla="*/ 705 w 705"/>
                <a:gd name="T63" fmla="*/ 610 h 703"/>
                <a:gd name="T64" fmla="*/ 705 w 705"/>
                <a:gd name="T65" fmla="*/ 93 h 703"/>
                <a:gd name="T66" fmla="*/ 612 w 705"/>
                <a:gd name="T67" fmla="*/ 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5" h="703">
                  <a:moveTo>
                    <a:pt x="625" y="582"/>
                  </a:moveTo>
                  <a:cubicBezTo>
                    <a:pt x="625" y="614"/>
                    <a:pt x="616" y="623"/>
                    <a:pt x="582" y="623"/>
                  </a:cubicBezTo>
                  <a:cubicBezTo>
                    <a:pt x="506" y="623"/>
                    <a:pt x="429" y="623"/>
                    <a:pt x="353" y="623"/>
                  </a:cubicBezTo>
                  <a:cubicBezTo>
                    <a:pt x="276" y="623"/>
                    <a:pt x="199" y="623"/>
                    <a:pt x="123" y="623"/>
                  </a:cubicBezTo>
                  <a:cubicBezTo>
                    <a:pt x="90" y="623"/>
                    <a:pt x="81" y="614"/>
                    <a:pt x="81" y="582"/>
                  </a:cubicBezTo>
                  <a:cubicBezTo>
                    <a:pt x="81" y="496"/>
                    <a:pt x="82" y="410"/>
                    <a:pt x="81" y="324"/>
                  </a:cubicBezTo>
                  <a:cubicBezTo>
                    <a:pt x="80" y="300"/>
                    <a:pt x="88" y="295"/>
                    <a:pt x="110" y="296"/>
                  </a:cubicBezTo>
                  <a:cubicBezTo>
                    <a:pt x="142" y="298"/>
                    <a:pt x="142" y="297"/>
                    <a:pt x="139" y="328"/>
                  </a:cubicBezTo>
                  <a:cubicBezTo>
                    <a:pt x="126" y="438"/>
                    <a:pt x="201" y="542"/>
                    <a:pt x="309" y="563"/>
                  </a:cubicBezTo>
                  <a:cubicBezTo>
                    <a:pt x="419" y="585"/>
                    <a:pt x="529" y="519"/>
                    <a:pt x="560" y="412"/>
                  </a:cubicBezTo>
                  <a:cubicBezTo>
                    <a:pt x="570" y="379"/>
                    <a:pt x="571" y="345"/>
                    <a:pt x="564" y="311"/>
                  </a:cubicBezTo>
                  <a:cubicBezTo>
                    <a:pt x="563" y="299"/>
                    <a:pt x="565" y="297"/>
                    <a:pt x="576" y="296"/>
                  </a:cubicBezTo>
                  <a:cubicBezTo>
                    <a:pt x="625" y="294"/>
                    <a:pt x="625" y="293"/>
                    <a:pt x="625" y="342"/>
                  </a:cubicBezTo>
                  <a:cubicBezTo>
                    <a:pt x="625" y="422"/>
                    <a:pt x="625" y="502"/>
                    <a:pt x="625" y="582"/>
                  </a:cubicBezTo>
                  <a:close/>
                  <a:moveTo>
                    <a:pt x="353" y="215"/>
                  </a:moveTo>
                  <a:cubicBezTo>
                    <a:pt x="427" y="215"/>
                    <a:pt x="489" y="278"/>
                    <a:pt x="489" y="352"/>
                  </a:cubicBezTo>
                  <a:cubicBezTo>
                    <a:pt x="488" y="426"/>
                    <a:pt x="424" y="489"/>
                    <a:pt x="351" y="488"/>
                  </a:cubicBezTo>
                  <a:cubicBezTo>
                    <a:pt x="277" y="487"/>
                    <a:pt x="215" y="423"/>
                    <a:pt x="216" y="349"/>
                  </a:cubicBezTo>
                  <a:cubicBezTo>
                    <a:pt x="218" y="276"/>
                    <a:pt x="280" y="215"/>
                    <a:pt x="353" y="215"/>
                  </a:cubicBezTo>
                  <a:close/>
                  <a:moveTo>
                    <a:pt x="555" y="80"/>
                  </a:moveTo>
                  <a:cubicBezTo>
                    <a:pt x="625" y="80"/>
                    <a:pt x="625" y="80"/>
                    <a:pt x="625" y="151"/>
                  </a:cubicBezTo>
                  <a:cubicBezTo>
                    <a:pt x="625" y="217"/>
                    <a:pt x="625" y="217"/>
                    <a:pt x="556" y="217"/>
                  </a:cubicBezTo>
                  <a:cubicBezTo>
                    <a:pt x="487" y="217"/>
                    <a:pt x="487" y="217"/>
                    <a:pt x="487" y="149"/>
                  </a:cubicBezTo>
                  <a:cubicBezTo>
                    <a:pt x="487" y="80"/>
                    <a:pt x="487" y="80"/>
                    <a:pt x="555" y="80"/>
                  </a:cubicBezTo>
                  <a:close/>
                  <a:moveTo>
                    <a:pt x="612" y="0"/>
                  </a:moveTo>
                  <a:cubicBezTo>
                    <a:pt x="439" y="0"/>
                    <a:pt x="267" y="0"/>
                    <a:pt x="95" y="0"/>
                  </a:cubicBezTo>
                  <a:cubicBezTo>
                    <a:pt x="33" y="0"/>
                    <a:pt x="1" y="32"/>
                    <a:pt x="1" y="94"/>
                  </a:cubicBezTo>
                  <a:cubicBezTo>
                    <a:pt x="0" y="180"/>
                    <a:pt x="1" y="266"/>
                    <a:pt x="1" y="352"/>
                  </a:cubicBezTo>
                  <a:cubicBezTo>
                    <a:pt x="1" y="438"/>
                    <a:pt x="0" y="525"/>
                    <a:pt x="1" y="612"/>
                  </a:cubicBezTo>
                  <a:cubicBezTo>
                    <a:pt x="1" y="670"/>
                    <a:pt x="34" y="703"/>
                    <a:pt x="92" y="703"/>
                  </a:cubicBezTo>
                  <a:cubicBezTo>
                    <a:pt x="266" y="703"/>
                    <a:pt x="439" y="703"/>
                    <a:pt x="612" y="703"/>
                  </a:cubicBezTo>
                  <a:cubicBezTo>
                    <a:pt x="672" y="703"/>
                    <a:pt x="705" y="671"/>
                    <a:pt x="705" y="610"/>
                  </a:cubicBezTo>
                  <a:cubicBezTo>
                    <a:pt x="705" y="438"/>
                    <a:pt x="705" y="265"/>
                    <a:pt x="705" y="93"/>
                  </a:cubicBezTo>
                  <a:cubicBezTo>
                    <a:pt x="705" y="32"/>
                    <a:pt x="672" y="0"/>
                    <a:pt x="612" y="0"/>
                  </a:cubicBezTo>
                  <a:close/>
                </a:path>
              </a:pathLst>
            </a:custGeom>
            <a:solidFill>
              <a:srgbClr val="D4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024814" y="4070350"/>
              <a:ext cx="1012825" cy="1014413"/>
            </a:xfrm>
            <a:prstGeom prst="ellipse">
              <a:avLst/>
            </a:prstGeom>
            <a:solidFill>
              <a:srgbClr val="ABC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 noEditPoints="1"/>
            </p:cNvSpPr>
            <p:nvPr/>
          </p:nvSpPr>
          <p:spPr bwMode="auto">
            <a:xfrm>
              <a:off x="8272464" y="4318000"/>
              <a:ext cx="519113" cy="519113"/>
            </a:xfrm>
            <a:custGeom>
              <a:avLst/>
              <a:gdLst>
                <a:gd name="T0" fmla="*/ 624 w 704"/>
                <a:gd name="T1" fmla="*/ 583 h 704"/>
                <a:gd name="T2" fmla="*/ 582 w 704"/>
                <a:gd name="T3" fmla="*/ 624 h 704"/>
                <a:gd name="T4" fmla="*/ 352 w 704"/>
                <a:gd name="T5" fmla="*/ 624 h 704"/>
                <a:gd name="T6" fmla="*/ 123 w 704"/>
                <a:gd name="T7" fmla="*/ 624 h 704"/>
                <a:gd name="T8" fmla="*/ 80 w 704"/>
                <a:gd name="T9" fmla="*/ 583 h 704"/>
                <a:gd name="T10" fmla="*/ 80 w 704"/>
                <a:gd name="T11" fmla="*/ 325 h 704"/>
                <a:gd name="T12" fmla="*/ 109 w 704"/>
                <a:gd name="T13" fmla="*/ 297 h 704"/>
                <a:gd name="T14" fmla="*/ 138 w 704"/>
                <a:gd name="T15" fmla="*/ 329 h 704"/>
                <a:gd name="T16" fmla="*/ 308 w 704"/>
                <a:gd name="T17" fmla="*/ 564 h 704"/>
                <a:gd name="T18" fmla="*/ 559 w 704"/>
                <a:gd name="T19" fmla="*/ 413 h 704"/>
                <a:gd name="T20" fmla="*/ 564 w 704"/>
                <a:gd name="T21" fmla="*/ 312 h 704"/>
                <a:gd name="T22" fmla="*/ 575 w 704"/>
                <a:gd name="T23" fmla="*/ 297 h 704"/>
                <a:gd name="T24" fmla="*/ 624 w 704"/>
                <a:gd name="T25" fmla="*/ 343 h 704"/>
                <a:gd name="T26" fmla="*/ 624 w 704"/>
                <a:gd name="T27" fmla="*/ 583 h 704"/>
                <a:gd name="T28" fmla="*/ 352 w 704"/>
                <a:gd name="T29" fmla="*/ 216 h 704"/>
                <a:gd name="T30" fmla="*/ 488 w 704"/>
                <a:gd name="T31" fmla="*/ 353 h 704"/>
                <a:gd name="T32" fmla="*/ 351 w 704"/>
                <a:gd name="T33" fmla="*/ 488 h 704"/>
                <a:gd name="T34" fmla="*/ 216 w 704"/>
                <a:gd name="T35" fmla="*/ 350 h 704"/>
                <a:gd name="T36" fmla="*/ 352 w 704"/>
                <a:gd name="T37" fmla="*/ 216 h 704"/>
                <a:gd name="T38" fmla="*/ 555 w 704"/>
                <a:gd name="T39" fmla="*/ 81 h 704"/>
                <a:gd name="T40" fmla="*/ 624 w 704"/>
                <a:gd name="T41" fmla="*/ 151 h 704"/>
                <a:gd name="T42" fmla="*/ 555 w 704"/>
                <a:gd name="T43" fmla="*/ 218 h 704"/>
                <a:gd name="T44" fmla="*/ 486 w 704"/>
                <a:gd name="T45" fmla="*/ 150 h 704"/>
                <a:gd name="T46" fmla="*/ 555 w 704"/>
                <a:gd name="T47" fmla="*/ 81 h 704"/>
                <a:gd name="T48" fmla="*/ 611 w 704"/>
                <a:gd name="T49" fmla="*/ 0 h 704"/>
                <a:gd name="T50" fmla="*/ 94 w 704"/>
                <a:gd name="T51" fmla="*/ 0 h 704"/>
                <a:gd name="T52" fmla="*/ 0 w 704"/>
                <a:gd name="T53" fmla="*/ 95 h 704"/>
                <a:gd name="T54" fmla="*/ 0 w 704"/>
                <a:gd name="T55" fmla="*/ 352 h 704"/>
                <a:gd name="T56" fmla="*/ 0 w 704"/>
                <a:gd name="T57" fmla="*/ 612 h 704"/>
                <a:gd name="T58" fmla="*/ 91 w 704"/>
                <a:gd name="T59" fmla="*/ 704 h 704"/>
                <a:gd name="T60" fmla="*/ 611 w 704"/>
                <a:gd name="T61" fmla="*/ 704 h 704"/>
                <a:gd name="T62" fmla="*/ 704 w 704"/>
                <a:gd name="T63" fmla="*/ 611 h 704"/>
                <a:gd name="T64" fmla="*/ 704 w 704"/>
                <a:gd name="T65" fmla="*/ 94 h 704"/>
                <a:gd name="T66" fmla="*/ 611 w 704"/>
                <a:gd name="T67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4" h="704">
                  <a:moveTo>
                    <a:pt x="624" y="583"/>
                  </a:moveTo>
                  <a:cubicBezTo>
                    <a:pt x="624" y="615"/>
                    <a:pt x="615" y="624"/>
                    <a:pt x="582" y="624"/>
                  </a:cubicBezTo>
                  <a:cubicBezTo>
                    <a:pt x="505" y="624"/>
                    <a:pt x="428" y="624"/>
                    <a:pt x="352" y="624"/>
                  </a:cubicBezTo>
                  <a:cubicBezTo>
                    <a:pt x="275" y="624"/>
                    <a:pt x="198" y="624"/>
                    <a:pt x="123" y="624"/>
                  </a:cubicBezTo>
                  <a:cubicBezTo>
                    <a:pt x="90" y="624"/>
                    <a:pt x="81" y="615"/>
                    <a:pt x="80" y="583"/>
                  </a:cubicBezTo>
                  <a:cubicBezTo>
                    <a:pt x="80" y="497"/>
                    <a:pt x="81" y="411"/>
                    <a:pt x="80" y="325"/>
                  </a:cubicBezTo>
                  <a:cubicBezTo>
                    <a:pt x="79" y="301"/>
                    <a:pt x="87" y="296"/>
                    <a:pt x="109" y="297"/>
                  </a:cubicBezTo>
                  <a:cubicBezTo>
                    <a:pt x="142" y="299"/>
                    <a:pt x="142" y="297"/>
                    <a:pt x="138" y="329"/>
                  </a:cubicBezTo>
                  <a:cubicBezTo>
                    <a:pt x="125" y="439"/>
                    <a:pt x="200" y="542"/>
                    <a:pt x="308" y="564"/>
                  </a:cubicBezTo>
                  <a:cubicBezTo>
                    <a:pt x="418" y="586"/>
                    <a:pt x="528" y="519"/>
                    <a:pt x="559" y="413"/>
                  </a:cubicBezTo>
                  <a:cubicBezTo>
                    <a:pt x="569" y="380"/>
                    <a:pt x="571" y="345"/>
                    <a:pt x="564" y="312"/>
                  </a:cubicBezTo>
                  <a:cubicBezTo>
                    <a:pt x="562" y="300"/>
                    <a:pt x="564" y="298"/>
                    <a:pt x="575" y="297"/>
                  </a:cubicBezTo>
                  <a:cubicBezTo>
                    <a:pt x="624" y="294"/>
                    <a:pt x="624" y="294"/>
                    <a:pt x="624" y="343"/>
                  </a:cubicBezTo>
                  <a:cubicBezTo>
                    <a:pt x="624" y="422"/>
                    <a:pt x="624" y="503"/>
                    <a:pt x="624" y="583"/>
                  </a:cubicBezTo>
                  <a:close/>
                  <a:moveTo>
                    <a:pt x="352" y="216"/>
                  </a:moveTo>
                  <a:cubicBezTo>
                    <a:pt x="426" y="216"/>
                    <a:pt x="489" y="279"/>
                    <a:pt x="488" y="353"/>
                  </a:cubicBezTo>
                  <a:cubicBezTo>
                    <a:pt x="488" y="427"/>
                    <a:pt x="424" y="490"/>
                    <a:pt x="351" y="488"/>
                  </a:cubicBezTo>
                  <a:cubicBezTo>
                    <a:pt x="277" y="488"/>
                    <a:pt x="214" y="423"/>
                    <a:pt x="216" y="350"/>
                  </a:cubicBezTo>
                  <a:cubicBezTo>
                    <a:pt x="217" y="277"/>
                    <a:pt x="279" y="216"/>
                    <a:pt x="352" y="216"/>
                  </a:cubicBezTo>
                  <a:close/>
                  <a:moveTo>
                    <a:pt x="555" y="81"/>
                  </a:moveTo>
                  <a:cubicBezTo>
                    <a:pt x="624" y="81"/>
                    <a:pt x="624" y="81"/>
                    <a:pt x="624" y="151"/>
                  </a:cubicBezTo>
                  <a:cubicBezTo>
                    <a:pt x="624" y="218"/>
                    <a:pt x="624" y="218"/>
                    <a:pt x="555" y="218"/>
                  </a:cubicBezTo>
                  <a:cubicBezTo>
                    <a:pt x="486" y="218"/>
                    <a:pt x="486" y="218"/>
                    <a:pt x="486" y="150"/>
                  </a:cubicBezTo>
                  <a:cubicBezTo>
                    <a:pt x="486" y="81"/>
                    <a:pt x="486" y="81"/>
                    <a:pt x="555" y="81"/>
                  </a:cubicBezTo>
                  <a:close/>
                  <a:moveTo>
                    <a:pt x="611" y="0"/>
                  </a:moveTo>
                  <a:cubicBezTo>
                    <a:pt x="439" y="0"/>
                    <a:pt x="266" y="0"/>
                    <a:pt x="94" y="0"/>
                  </a:cubicBezTo>
                  <a:cubicBezTo>
                    <a:pt x="32" y="0"/>
                    <a:pt x="0" y="33"/>
                    <a:pt x="0" y="95"/>
                  </a:cubicBezTo>
                  <a:cubicBezTo>
                    <a:pt x="0" y="180"/>
                    <a:pt x="0" y="267"/>
                    <a:pt x="0" y="352"/>
                  </a:cubicBezTo>
                  <a:cubicBezTo>
                    <a:pt x="0" y="439"/>
                    <a:pt x="0" y="525"/>
                    <a:pt x="0" y="612"/>
                  </a:cubicBezTo>
                  <a:cubicBezTo>
                    <a:pt x="0" y="671"/>
                    <a:pt x="33" y="704"/>
                    <a:pt x="91" y="704"/>
                  </a:cubicBezTo>
                  <a:cubicBezTo>
                    <a:pt x="265" y="704"/>
                    <a:pt x="438" y="704"/>
                    <a:pt x="611" y="704"/>
                  </a:cubicBezTo>
                  <a:cubicBezTo>
                    <a:pt x="671" y="704"/>
                    <a:pt x="704" y="671"/>
                    <a:pt x="704" y="611"/>
                  </a:cubicBezTo>
                  <a:cubicBezTo>
                    <a:pt x="704" y="439"/>
                    <a:pt x="704" y="266"/>
                    <a:pt x="704" y="94"/>
                  </a:cubicBezTo>
                  <a:cubicBezTo>
                    <a:pt x="704" y="33"/>
                    <a:pt x="671" y="0"/>
                    <a:pt x="61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@YOURNAME"/>
          <p:cNvSpPr>
            <a:spLocks noChangeArrowheads="1"/>
          </p:cNvSpPr>
          <p:nvPr/>
        </p:nvSpPr>
        <p:spPr bwMode="auto">
          <a:xfrm>
            <a:off x="7743826" y="5156200"/>
            <a:ext cx="14541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>
                <a:ln>
                  <a:noFill/>
                </a:ln>
                <a:solidFill>
                  <a:srgbClr val="ABC95F"/>
                </a:solidFill>
                <a:effectLst/>
                <a:latin typeface="Futura Bk BT" panose="020B0502020204020303" pitchFamily="34" charset="0"/>
              </a:rPr>
              <a:t>@yourname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utura Bk BT" panose="020B0502020204020303" pitchFamily="34" charset="0"/>
            </a:endParaRPr>
          </a:p>
        </p:txBody>
      </p:sp>
      <p:grpSp>
        <p:nvGrpSpPr>
          <p:cNvPr id="47" name="CALL LOGO LIST">
            <a:extLst>
              <a:ext uri="{FF2B5EF4-FFF2-40B4-BE49-F238E27FC236}">
                <a16:creationId xmlns:a16="http://schemas.microsoft.com/office/drawing/2014/main" id="{9759FD70-46C6-440B-A6A3-DD6C3193B472}"/>
              </a:ext>
            </a:extLst>
          </p:cNvPr>
          <p:cNvGrpSpPr/>
          <p:nvPr/>
        </p:nvGrpSpPr>
        <p:grpSpPr>
          <a:xfrm>
            <a:off x="10090152" y="2273300"/>
            <a:ext cx="1092200" cy="1093788"/>
            <a:chOff x="10090152" y="2273300"/>
            <a:chExt cx="1092200" cy="1093788"/>
          </a:xfrm>
        </p:grpSpPr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10090152" y="2317750"/>
              <a:ext cx="1049338" cy="1049338"/>
            </a:xfrm>
            <a:prstGeom prst="ellipse">
              <a:avLst/>
            </a:prstGeom>
            <a:solidFill>
              <a:srgbClr val="FCE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10320339" y="2574925"/>
              <a:ext cx="582613" cy="538163"/>
            </a:xfrm>
            <a:custGeom>
              <a:avLst/>
              <a:gdLst>
                <a:gd name="T0" fmla="*/ 598 w 790"/>
                <a:gd name="T1" fmla="*/ 729 h 730"/>
                <a:gd name="T2" fmla="*/ 518 w 790"/>
                <a:gd name="T3" fmla="*/ 716 h 730"/>
                <a:gd name="T4" fmla="*/ 105 w 790"/>
                <a:gd name="T5" fmla="*/ 411 h 730"/>
                <a:gd name="T6" fmla="*/ 15 w 790"/>
                <a:gd name="T7" fmla="*/ 232 h 730"/>
                <a:gd name="T8" fmla="*/ 84 w 790"/>
                <a:gd name="T9" fmla="*/ 26 h 730"/>
                <a:gd name="T10" fmla="*/ 186 w 790"/>
                <a:gd name="T11" fmla="*/ 12 h 730"/>
                <a:gd name="T12" fmla="*/ 204 w 790"/>
                <a:gd name="T13" fmla="*/ 32 h 730"/>
                <a:gd name="T14" fmla="*/ 270 w 790"/>
                <a:gd name="T15" fmla="*/ 190 h 730"/>
                <a:gd name="T16" fmla="*/ 267 w 790"/>
                <a:gd name="T17" fmla="*/ 220 h 730"/>
                <a:gd name="T18" fmla="*/ 220 w 790"/>
                <a:gd name="T19" fmla="*/ 283 h 730"/>
                <a:gd name="T20" fmla="*/ 216 w 790"/>
                <a:gd name="T21" fmla="*/ 327 h 730"/>
                <a:gd name="T22" fmla="*/ 476 w 790"/>
                <a:gd name="T23" fmla="*/ 550 h 730"/>
                <a:gd name="T24" fmla="*/ 517 w 790"/>
                <a:gd name="T25" fmla="*/ 541 h 730"/>
                <a:gd name="T26" fmla="*/ 573 w 790"/>
                <a:gd name="T27" fmla="*/ 470 h 730"/>
                <a:gd name="T28" fmla="*/ 616 w 790"/>
                <a:gd name="T29" fmla="*/ 459 h 730"/>
                <a:gd name="T30" fmla="*/ 727 w 790"/>
                <a:gd name="T31" fmla="*/ 511 h 730"/>
                <a:gd name="T32" fmla="*/ 752 w 790"/>
                <a:gd name="T33" fmla="*/ 523 h 730"/>
                <a:gd name="T34" fmla="*/ 787 w 790"/>
                <a:gd name="T35" fmla="*/ 584 h 730"/>
                <a:gd name="T36" fmla="*/ 647 w 790"/>
                <a:gd name="T37" fmla="*/ 725 h 730"/>
                <a:gd name="T38" fmla="*/ 598 w 790"/>
                <a:gd name="T39" fmla="*/ 729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0" h="730">
                  <a:moveTo>
                    <a:pt x="598" y="729"/>
                  </a:moveTo>
                  <a:cubicBezTo>
                    <a:pt x="570" y="730"/>
                    <a:pt x="544" y="724"/>
                    <a:pt x="518" y="716"/>
                  </a:cubicBezTo>
                  <a:cubicBezTo>
                    <a:pt x="342" y="666"/>
                    <a:pt x="211" y="556"/>
                    <a:pt x="105" y="411"/>
                  </a:cubicBezTo>
                  <a:cubicBezTo>
                    <a:pt x="64" y="357"/>
                    <a:pt x="27" y="300"/>
                    <a:pt x="15" y="232"/>
                  </a:cubicBezTo>
                  <a:cubicBezTo>
                    <a:pt x="0" y="151"/>
                    <a:pt x="24" y="82"/>
                    <a:pt x="84" y="26"/>
                  </a:cubicBezTo>
                  <a:cubicBezTo>
                    <a:pt x="103" y="8"/>
                    <a:pt x="162" y="0"/>
                    <a:pt x="186" y="12"/>
                  </a:cubicBezTo>
                  <a:cubicBezTo>
                    <a:pt x="194" y="16"/>
                    <a:pt x="200" y="24"/>
                    <a:pt x="204" y="32"/>
                  </a:cubicBezTo>
                  <a:cubicBezTo>
                    <a:pt x="226" y="84"/>
                    <a:pt x="248" y="137"/>
                    <a:pt x="270" y="190"/>
                  </a:cubicBezTo>
                  <a:cubicBezTo>
                    <a:pt x="274" y="200"/>
                    <a:pt x="272" y="209"/>
                    <a:pt x="267" y="220"/>
                  </a:cubicBezTo>
                  <a:cubicBezTo>
                    <a:pt x="256" y="244"/>
                    <a:pt x="238" y="264"/>
                    <a:pt x="220" y="283"/>
                  </a:cubicBezTo>
                  <a:cubicBezTo>
                    <a:pt x="206" y="297"/>
                    <a:pt x="206" y="310"/>
                    <a:pt x="216" y="327"/>
                  </a:cubicBezTo>
                  <a:cubicBezTo>
                    <a:pt x="278" y="430"/>
                    <a:pt x="364" y="505"/>
                    <a:pt x="476" y="550"/>
                  </a:cubicBezTo>
                  <a:cubicBezTo>
                    <a:pt x="493" y="557"/>
                    <a:pt x="506" y="555"/>
                    <a:pt x="517" y="541"/>
                  </a:cubicBezTo>
                  <a:cubicBezTo>
                    <a:pt x="535" y="517"/>
                    <a:pt x="555" y="495"/>
                    <a:pt x="573" y="470"/>
                  </a:cubicBezTo>
                  <a:cubicBezTo>
                    <a:pt x="585" y="454"/>
                    <a:pt x="599" y="451"/>
                    <a:pt x="616" y="459"/>
                  </a:cubicBezTo>
                  <a:cubicBezTo>
                    <a:pt x="653" y="476"/>
                    <a:pt x="690" y="494"/>
                    <a:pt x="727" y="511"/>
                  </a:cubicBezTo>
                  <a:cubicBezTo>
                    <a:pt x="736" y="516"/>
                    <a:pt x="744" y="519"/>
                    <a:pt x="752" y="523"/>
                  </a:cubicBezTo>
                  <a:cubicBezTo>
                    <a:pt x="790" y="542"/>
                    <a:pt x="789" y="542"/>
                    <a:pt x="787" y="584"/>
                  </a:cubicBezTo>
                  <a:cubicBezTo>
                    <a:pt x="780" y="665"/>
                    <a:pt x="719" y="705"/>
                    <a:pt x="647" y="725"/>
                  </a:cubicBezTo>
                  <a:cubicBezTo>
                    <a:pt x="631" y="729"/>
                    <a:pt x="614" y="730"/>
                    <a:pt x="598" y="729"/>
                  </a:cubicBezTo>
                  <a:close/>
                </a:path>
              </a:pathLst>
            </a:custGeom>
            <a:solidFill>
              <a:srgbClr val="FCE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10615614" y="2571750"/>
              <a:ext cx="269875" cy="230188"/>
            </a:xfrm>
            <a:custGeom>
              <a:avLst/>
              <a:gdLst>
                <a:gd name="T0" fmla="*/ 267 w 366"/>
                <a:gd name="T1" fmla="*/ 106 h 313"/>
                <a:gd name="T2" fmla="*/ 335 w 366"/>
                <a:gd name="T3" fmla="*/ 201 h 313"/>
                <a:gd name="T4" fmla="*/ 362 w 366"/>
                <a:gd name="T5" fmla="*/ 290 h 313"/>
                <a:gd name="T6" fmla="*/ 360 w 366"/>
                <a:gd name="T7" fmla="*/ 308 h 313"/>
                <a:gd name="T8" fmla="*/ 309 w 366"/>
                <a:gd name="T9" fmla="*/ 312 h 313"/>
                <a:gd name="T10" fmla="*/ 300 w 366"/>
                <a:gd name="T11" fmla="*/ 305 h 313"/>
                <a:gd name="T12" fmla="*/ 228 w 366"/>
                <a:gd name="T13" fmla="*/ 153 h 313"/>
                <a:gd name="T14" fmla="*/ 13 w 366"/>
                <a:gd name="T15" fmla="*/ 64 h 313"/>
                <a:gd name="T16" fmla="*/ 2 w 366"/>
                <a:gd name="T17" fmla="*/ 64 h 313"/>
                <a:gd name="T18" fmla="*/ 0 w 366"/>
                <a:gd name="T19" fmla="*/ 7 h 313"/>
                <a:gd name="T20" fmla="*/ 16 w 366"/>
                <a:gd name="T21" fmla="*/ 1 h 313"/>
                <a:gd name="T22" fmla="*/ 120 w 366"/>
                <a:gd name="T23" fmla="*/ 15 h 313"/>
                <a:gd name="T24" fmla="*/ 198 w 366"/>
                <a:gd name="T25" fmla="*/ 50 h 313"/>
                <a:gd name="T26" fmla="*/ 220 w 366"/>
                <a:gd name="T27" fmla="*/ 66 h 313"/>
                <a:gd name="T28" fmla="*/ 242 w 366"/>
                <a:gd name="T29" fmla="*/ 84 h 313"/>
                <a:gd name="T30" fmla="*/ 267 w 366"/>
                <a:gd name="T31" fmla="*/ 10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6" h="313">
                  <a:moveTo>
                    <a:pt x="267" y="106"/>
                  </a:moveTo>
                  <a:cubicBezTo>
                    <a:pt x="297" y="132"/>
                    <a:pt x="318" y="166"/>
                    <a:pt x="335" y="201"/>
                  </a:cubicBezTo>
                  <a:cubicBezTo>
                    <a:pt x="348" y="229"/>
                    <a:pt x="357" y="259"/>
                    <a:pt x="362" y="290"/>
                  </a:cubicBezTo>
                  <a:cubicBezTo>
                    <a:pt x="363" y="296"/>
                    <a:pt x="366" y="303"/>
                    <a:pt x="360" y="308"/>
                  </a:cubicBezTo>
                  <a:cubicBezTo>
                    <a:pt x="343" y="310"/>
                    <a:pt x="326" y="310"/>
                    <a:pt x="309" y="312"/>
                  </a:cubicBezTo>
                  <a:cubicBezTo>
                    <a:pt x="303" y="313"/>
                    <a:pt x="300" y="311"/>
                    <a:pt x="300" y="305"/>
                  </a:cubicBezTo>
                  <a:cubicBezTo>
                    <a:pt x="292" y="247"/>
                    <a:pt x="268" y="196"/>
                    <a:pt x="228" y="153"/>
                  </a:cubicBezTo>
                  <a:cubicBezTo>
                    <a:pt x="170" y="92"/>
                    <a:pt x="98" y="61"/>
                    <a:pt x="13" y="64"/>
                  </a:cubicBezTo>
                  <a:cubicBezTo>
                    <a:pt x="10" y="64"/>
                    <a:pt x="8" y="64"/>
                    <a:pt x="2" y="64"/>
                  </a:cubicBezTo>
                  <a:cubicBezTo>
                    <a:pt x="1" y="45"/>
                    <a:pt x="1" y="26"/>
                    <a:pt x="0" y="7"/>
                  </a:cubicBezTo>
                  <a:cubicBezTo>
                    <a:pt x="4" y="0"/>
                    <a:pt x="10" y="1"/>
                    <a:pt x="16" y="1"/>
                  </a:cubicBezTo>
                  <a:cubicBezTo>
                    <a:pt x="51" y="0"/>
                    <a:pt x="86" y="5"/>
                    <a:pt x="120" y="15"/>
                  </a:cubicBezTo>
                  <a:cubicBezTo>
                    <a:pt x="147" y="23"/>
                    <a:pt x="174" y="35"/>
                    <a:pt x="198" y="50"/>
                  </a:cubicBezTo>
                  <a:cubicBezTo>
                    <a:pt x="206" y="55"/>
                    <a:pt x="213" y="60"/>
                    <a:pt x="220" y="66"/>
                  </a:cubicBezTo>
                  <a:cubicBezTo>
                    <a:pt x="225" y="70"/>
                    <a:pt x="236" y="80"/>
                    <a:pt x="242" y="84"/>
                  </a:cubicBezTo>
                  <a:cubicBezTo>
                    <a:pt x="248" y="90"/>
                    <a:pt x="261" y="101"/>
                    <a:pt x="267" y="106"/>
                  </a:cubicBezTo>
                  <a:close/>
                </a:path>
              </a:pathLst>
            </a:custGeom>
            <a:solidFill>
              <a:srgbClr val="FCE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10621964" y="2640013"/>
              <a:ext cx="193675" cy="168275"/>
            </a:xfrm>
            <a:custGeom>
              <a:avLst/>
              <a:gdLst>
                <a:gd name="T0" fmla="*/ 177 w 262"/>
                <a:gd name="T1" fmla="*/ 61 h 228"/>
                <a:gd name="T2" fmla="*/ 261 w 262"/>
                <a:gd name="T3" fmla="*/ 213 h 228"/>
                <a:gd name="T4" fmla="*/ 253 w 262"/>
                <a:gd name="T5" fmla="*/ 224 h 228"/>
                <a:gd name="T6" fmla="*/ 208 w 262"/>
                <a:gd name="T7" fmla="*/ 227 h 228"/>
                <a:gd name="T8" fmla="*/ 201 w 262"/>
                <a:gd name="T9" fmla="*/ 222 h 228"/>
                <a:gd name="T10" fmla="*/ 123 w 262"/>
                <a:gd name="T11" fmla="*/ 95 h 228"/>
                <a:gd name="T12" fmla="*/ 14 w 262"/>
                <a:gd name="T13" fmla="*/ 62 h 228"/>
                <a:gd name="T14" fmla="*/ 5 w 262"/>
                <a:gd name="T15" fmla="*/ 54 h 228"/>
                <a:gd name="T16" fmla="*/ 1 w 262"/>
                <a:gd name="T17" fmla="*/ 9 h 228"/>
                <a:gd name="T18" fmla="*/ 7 w 262"/>
                <a:gd name="T19" fmla="*/ 2 h 228"/>
                <a:gd name="T20" fmla="*/ 177 w 262"/>
                <a:gd name="T21" fmla="*/ 6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228">
                  <a:moveTo>
                    <a:pt x="177" y="61"/>
                  </a:moveTo>
                  <a:cubicBezTo>
                    <a:pt x="223" y="101"/>
                    <a:pt x="252" y="152"/>
                    <a:pt x="261" y="213"/>
                  </a:cubicBezTo>
                  <a:cubicBezTo>
                    <a:pt x="262" y="221"/>
                    <a:pt x="261" y="223"/>
                    <a:pt x="253" y="224"/>
                  </a:cubicBezTo>
                  <a:cubicBezTo>
                    <a:pt x="238" y="224"/>
                    <a:pt x="223" y="226"/>
                    <a:pt x="208" y="227"/>
                  </a:cubicBezTo>
                  <a:cubicBezTo>
                    <a:pt x="204" y="228"/>
                    <a:pt x="202" y="227"/>
                    <a:pt x="201" y="222"/>
                  </a:cubicBezTo>
                  <a:cubicBezTo>
                    <a:pt x="193" y="168"/>
                    <a:pt x="167" y="126"/>
                    <a:pt x="123" y="95"/>
                  </a:cubicBezTo>
                  <a:cubicBezTo>
                    <a:pt x="90" y="72"/>
                    <a:pt x="54" y="61"/>
                    <a:pt x="14" y="62"/>
                  </a:cubicBezTo>
                  <a:cubicBezTo>
                    <a:pt x="7" y="62"/>
                    <a:pt x="5" y="61"/>
                    <a:pt x="5" y="54"/>
                  </a:cubicBezTo>
                  <a:cubicBezTo>
                    <a:pt x="4" y="39"/>
                    <a:pt x="2" y="24"/>
                    <a:pt x="1" y="9"/>
                  </a:cubicBezTo>
                  <a:cubicBezTo>
                    <a:pt x="0" y="3"/>
                    <a:pt x="2" y="2"/>
                    <a:pt x="7" y="2"/>
                  </a:cubicBezTo>
                  <a:cubicBezTo>
                    <a:pt x="71" y="0"/>
                    <a:pt x="127" y="20"/>
                    <a:pt x="177" y="61"/>
                  </a:cubicBezTo>
                  <a:close/>
                </a:path>
              </a:pathLst>
            </a:custGeom>
            <a:solidFill>
              <a:srgbClr val="FCE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10628314" y="2705100"/>
              <a:ext cx="119063" cy="107950"/>
            </a:xfrm>
            <a:custGeom>
              <a:avLst/>
              <a:gdLst>
                <a:gd name="T0" fmla="*/ 106 w 163"/>
                <a:gd name="T1" fmla="*/ 147 h 147"/>
                <a:gd name="T2" fmla="*/ 11 w 163"/>
                <a:gd name="T3" fmla="*/ 62 h 147"/>
                <a:gd name="T4" fmla="*/ 4 w 163"/>
                <a:gd name="T5" fmla="*/ 56 h 147"/>
                <a:gd name="T6" fmla="*/ 0 w 163"/>
                <a:gd name="T7" fmla="*/ 11 h 147"/>
                <a:gd name="T8" fmla="*/ 6 w 163"/>
                <a:gd name="T9" fmla="*/ 4 h 147"/>
                <a:gd name="T10" fmla="*/ 162 w 163"/>
                <a:gd name="T11" fmla="*/ 137 h 147"/>
                <a:gd name="T12" fmla="*/ 158 w 163"/>
                <a:gd name="T13" fmla="*/ 143 h 147"/>
                <a:gd name="T14" fmla="*/ 106 w 163"/>
                <a:gd name="T1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47">
                  <a:moveTo>
                    <a:pt x="106" y="147"/>
                  </a:moveTo>
                  <a:cubicBezTo>
                    <a:pt x="99" y="97"/>
                    <a:pt x="60" y="63"/>
                    <a:pt x="11" y="62"/>
                  </a:cubicBezTo>
                  <a:cubicBezTo>
                    <a:pt x="7" y="62"/>
                    <a:pt x="5" y="61"/>
                    <a:pt x="4" y="56"/>
                  </a:cubicBezTo>
                  <a:cubicBezTo>
                    <a:pt x="3" y="41"/>
                    <a:pt x="2" y="26"/>
                    <a:pt x="0" y="11"/>
                  </a:cubicBezTo>
                  <a:cubicBezTo>
                    <a:pt x="0" y="6"/>
                    <a:pt x="1" y="5"/>
                    <a:pt x="6" y="4"/>
                  </a:cubicBezTo>
                  <a:cubicBezTo>
                    <a:pt x="80" y="0"/>
                    <a:pt x="155" y="64"/>
                    <a:pt x="162" y="137"/>
                  </a:cubicBezTo>
                  <a:cubicBezTo>
                    <a:pt x="163" y="141"/>
                    <a:pt x="161" y="142"/>
                    <a:pt x="158" y="143"/>
                  </a:cubicBezTo>
                  <a:cubicBezTo>
                    <a:pt x="141" y="144"/>
                    <a:pt x="123" y="145"/>
                    <a:pt x="106" y="147"/>
                  </a:cubicBezTo>
                  <a:close/>
                </a:path>
              </a:pathLst>
            </a:custGeom>
            <a:solidFill>
              <a:srgbClr val="FCE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6"/>
            <p:cNvSpPr>
              <a:spLocks noChangeArrowheads="1"/>
            </p:cNvSpPr>
            <p:nvPr/>
          </p:nvSpPr>
          <p:spPr bwMode="auto">
            <a:xfrm>
              <a:off x="10134602" y="2273300"/>
              <a:ext cx="1047750" cy="1049338"/>
            </a:xfrm>
            <a:prstGeom prst="ellipse">
              <a:avLst/>
            </a:prstGeom>
            <a:solidFill>
              <a:srgbClr val="8D7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10364789" y="2528888"/>
              <a:ext cx="582613" cy="539750"/>
            </a:xfrm>
            <a:custGeom>
              <a:avLst/>
              <a:gdLst>
                <a:gd name="T0" fmla="*/ 597 w 789"/>
                <a:gd name="T1" fmla="*/ 730 h 731"/>
                <a:gd name="T2" fmla="*/ 518 w 789"/>
                <a:gd name="T3" fmla="*/ 717 h 731"/>
                <a:gd name="T4" fmla="*/ 104 w 789"/>
                <a:gd name="T5" fmla="*/ 412 h 731"/>
                <a:gd name="T6" fmla="*/ 14 w 789"/>
                <a:gd name="T7" fmla="*/ 233 h 731"/>
                <a:gd name="T8" fmla="*/ 83 w 789"/>
                <a:gd name="T9" fmla="*/ 27 h 731"/>
                <a:gd name="T10" fmla="*/ 185 w 789"/>
                <a:gd name="T11" fmla="*/ 12 h 731"/>
                <a:gd name="T12" fmla="*/ 203 w 789"/>
                <a:gd name="T13" fmla="*/ 33 h 731"/>
                <a:gd name="T14" fmla="*/ 269 w 789"/>
                <a:gd name="T15" fmla="*/ 190 h 731"/>
                <a:gd name="T16" fmla="*/ 267 w 789"/>
                <a:gd name="T17" fmla="*/ 221 h 731"/>
                <a:gd name="T18" fmla="*/ 219 w 789"/>
                <a:gd name="T19" fmla="*/ 283 h 731"/>
                <a:gd name="T20" fmla="*/ 215 w 789"/>
                <a:gd name="T21" fmla="*/ 328 h 731"/>
                <a:gd name="T22" fmla="*/ 476 w 789"/>
                <a:gd name="T23" fmla="*/ 551 h 731"/>
                <a:gd name="T24" fmla="*/ 516 w 789"/>
                <a:gd name="T25" fmla="*/ 542 h 731"/>
                <a:gd name="T26" fmla="*/ 572 w 789"/>
                <a:gd name="T27" fmla="*/ 471 h 731"/>
                <a:gd name="T28" fmla="*/ 615 w 789"/>
                <a:gd name="T29" fmla="*/ 460 h 731"/>
                <a:gd name="T30" fmla="*/ 727 w 789"/>
                <a:gd name="T31" fmla="*/ 512 h 731"/>
                <a:gd name="T32" fmla="*/ 752 w 789"/>
                <a:gd name="T33" fmla="*/ 524 h 731"/>
                <a:gd name="T34" fmla="*/ 786 w 789"/>
                <a:gd name="T35" fmla="*/ 585 h 731"/>
                <a:gd name="T36" fmla="*/ 646 w 789"/>
                <a:gd name="T37" fmla="*/ 726 h 731"/>
                <a:gd name="T38" fmla="*/ 597 w 789"/>
                <a:gd name="T39" fmla="*/ 73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9" h="731">
                  <a:moveTo>
                    <a:pt x="597" y="730"/>
                  </a:moveTo>
                  <a:cubicBezTo>
                    <a:pt x="570" y="731"/>
                    <a:pt x="544" y="724"/>
                    <a:pt x="518" y="717"/>
                  </a:cubicBezTo>
                  <a:cubicBezTo>
                    <a:pt x="342" y="667"/>
                    <a:pt x="210" y="557"/>
                    <a:pt x="104" y="412"/>
                  </a:cubicBezTo>
                  <a:cubicBezTo>
                    <a:pt x="64" y="357"/>
                    <a:pt x="26" y="301"/>
                    <a:pt x="14" y="233"/>
                  </a:cubicBezTo>
                  <a:cubicBezTo>
                    <a:pt x="0" y="152"/>
                    <a:pt x="23" y="83"/>
                    <a:pt x="83" y="27"/>
                  </a:cubicBezTo>
                  <a:cubicBezTo>
                    <a:pt x="103" y="9"/>
                    <a:pt x="162" y="0"/>
                    <a:pt x="185" y="12"/>
                  </a:cubicBezTo>
                  <a:cubicBezTo>
                    <a:pt x="194" y="17"/>
                    <a:pt x="199" y="24"/>
                    <a:pt x="203" y="33"/>
                  </a:cubicBezTo>
                  <a:cubicBezTo>
                    <a:pt x="225" y="85"/>
                    <a:pt x="247" y="138"/>
                    <a:pt x="269" y="190"/>
                  </a:cubicBezTo>
                  <a:cubicBezTo>
                    <a:pt x="273" y="200"/>
                    <a:pt x="271" y="210"/>
                    <a:pt x="267" y="221"/>
                  </a:cubicBezTo>
                  <a:cubicBezTo>
                    <a:pt x="256" y="245"/>
                    <a:pt x="238" y="264"/>
                    <a:pt x="219" y="283"/>
                  </a:cubicBezTo>
                  <a:cubicBezTo>
                    <a:pt x="205" y="298"/>
                    <a:pt x="205" y="311"/>
                    <a:pt x="215" y="328"/>
                  </a:cubicBezTo>
                  <a:cubicBezTo>
                    <a:pt x="277" y="431"/>
                    <a:pt x="363" y="506"/>
                    <a:pt x="476" y="551"/>
                  </a:cubicBezTo>
                  <a:cubicBezTo>
                    <a:pt x="492" y="558"/>
                    <a:pt x="505" y="555"/>
                    <a:pt x="516" y="542"/>
                  </a:cubicBezTo>
                  <a:cubicBezTo>
                    <a:pt x="534" y="518"/>
                    <a:pt x="555" y="495"/>
                    <a:pt x="572" y="471"/>
                  </a:cubicBezTo>
                  <a:cubicBezTo>
                    <a:pt x="584" y="454"/>
                    <a:pt x="598" y="452"/>
                    <a:pt x="615" y="460"/>
                  </a:cubicBezTo>
                  <a:cubicBezTo>
                    <a:pt x="653" y="477"/>
                    <a:pt x="690" y="495"/>
                    <a:pt x="727" y="512"/>
                  </a:cubicBezTo>
                  <a:cubicBezTo>
                    <a:pt x="735" y="516"/>
                    <a:pt x="743" y="520"/>
                    <a:pt x="752" y="524"/>
                  </a:cubicBezTo>
                  <a:cubicBezTo>
                    <a:pt x="789" y="543"/>
                    <a:pt x="789" y="543"/>
                    <a:pt x="786" y="585"/>
                  </a:cubicBezTo>
                  <a:cubicBezTo>
                    <a:pt x="779" y="666"/>
                    <a:pt x="718" y="706"/>
                    <a:pt x="646" y="726"/>
                  </a:cubicBezTo>
                  <a:cubicBezTo>
                    <a:pt x="631" y="730"/>
                    <a:pt x="614" y="730"/>
                    <a:pt x="597" y="73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10660064" y="2527300"/>
              <a:ext cx="269875" cy="230188"/>
            </a:xfrm>
            <a:custGeom>
              <a:avLst/>
              <a:gdLst>
                <a:gd name="T0" fmla="*/ 267 w 366"/>
                <a:gd name="T1" fmla="*/ 106 h 313"/>
                <a:gd name="T2" fmla="*/ 335 w 366"/>
                <a:gd name="T3" fmla="*/ 201 h 313"/>
                <a:gd name="T4" fmla="*/ 362 w 366"/>
                <a:gd name="T5" fmla="*/ 290 h 313"/>
                <a:gd name="T6" fmla="*/ 360 w 366"/>
                <a:gd name="T7" fmla="*/ 308 h 313"/>
                <a:gd name="T8" fmla="*/ 309 w 366"/>
                <a:gd name="T9" fmla="*/ 312 h 313"/>
                <a:gd name="T10" fmla="*/ 300 w 366"/>
                <a:gd name="T11" fmla="*/ 305 h 313"/>
                <a:gd name="T12" fmla="*/ 229 w 366"/>
                <a:gd name="T13" fmla="*/ 153 h 313"/>
                <a:gd name="T14" fmla="*/ 13 w 366"/>
                <a:gd name="T15" fmla="*/ 63 h 313"/>
                <a:gd name="T16" fmla="*/ 2 w 366"/>
                <a:gd name="T17" fmla="*/ 64 h 313"/>
                <a:gd name="T18" fmla="*/ 0 w 366"/>
                <a:gd name="T19" fmla="*/ 6 h 313"/>
                <a:gd name="T20" fmla="*/ 17 w 366"/>
                <a:gd name="T21" fmla="*/ 1 h 313"/>
                <a:gd name="T22" fmla="*/ 120 w 366"/>
                <a:gd name="T23" fmla="*/ 15 h 313"/>
                <a:gd name="T24" fmla="*/ 198 w 366"/>
                <a:gd name="T25" fmla="*/ 50 h 313"/>
                <a:gd name="T26" fmla="*/ 220 w 366"/>
                <a:gd name="T27" fmla="*/ 66 h 313"/>
                <a:gd name="T28" fmla="*/ 242 w 366"/>
                <a:gd name="T29" fmla="*/ 84 h 313"/>
                <a:gd name="T30" fmla="*/ 267 w 366"/>
                <a:gd name="T31" fmla="*/ 10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6" h="313">
                  <a:moveTo>
                    <a:pt x="267" y="106"/>
                  </a:moveTo>
                  <a:cubicBezTo>
                    <a:pt x="297" y="132"/>
                    <a:pt x="318" y="165"/>
                    <a:pt x="335" y="201"/>
                  </a:cubicBezTo>
                  <a:cubicBezTo>
                    <a:pt x="349" y="229"/>
                    <a:pt x="357" y="259"/>
                    <a:pt x="362" y="290"/>
                  </a:cubicBezTo>
                  <a:cubicBezTo>
                    <a:pt x="363" y="296"/>
                    <a:pt x="366" y="303"/>
                    <a:pt x="360" y="308"/>
                  </a:cubicBezTo>
                  <a:cubicBezTo>
                    <a:pt x="343" y="310"/>
                    <a:pt x="326" y="310"/>
                    <a:pt x="309" y="312"/>
                  </a:cubicBezTo>
                  <a:cubicBezTo>
                    <a:pt x="303" y="313"/>
                    <a:pt x="301" y="311"/>
                    <a:pt x="300" y="305"/>
                  </a:cubicBezTo>
                  <a:cubicBezTo>
                    <a:pt x="293" y="246"/>
                    <a:pt x="268" y="195"/>
                    <a:pt x="229" y="153"/>
                  </a:cubicBezTo>
                  <a:cubicBezTo>
                    <a:pt x="171" y="91"/>
                    <a:pt x="98" y="61"/>
                    <a:pt x="13" y="63"/>
                  </a:cubicBezTo>
                  <a:cubicBezTo>
                    <a:pt x="11" y="63"/>
                    <a:pt x="9" y="63"/>
                    <a:pt x="2" y="64"/>
                  </a:cubicBezTo>
                  <a:cubicBezTo>
                    <a:pt x="1" y="44"/>
                    <a:pt x="1" y="25"/>
                    <a:pt x="0" y="6"/>
                  </a:cubicBezTo>
                  <a:cubicBezTo>
                    <a:pt x="4" y="0"/>
                    <a:pt x="11" y="1"/>
                    <a:pt x="17" y="1"/>
                  </a:cubicBezTo>
                  <a:cubicBezTo>
                    <a:pt x="52" y="0"/>
                    <a:pt x="86" y="5"/>
                    <a:pt x="120" y="15"/>
                  </a:cubicBezTo>
                  <a:cubicBezTo>
                    <a:pt x="148" y="23"/>
                    <a:pt x="174" y="34"/>
                    <a:pt x="198" y="50"/>
                  </a:cubicBezTo>
                  <a:cubicBezTo>
                    <a:pt x="206" y="54"/>
                    <a:pt x="213" y="60"/>
                    <a:pt x="220" y="66"/>
                  </a:cubicBezTo>
                  <a:cubicBezTo>
                    <a:pt x="225" y="70"/>
                    <a:pt x="236" y="79"/>
                    <a:pt x="242" y="84"/>
                  </a:cubicBezTo>
                  <a:cubicBezTo>
                    <a:pt x="248" y="89"/>
                    <a:pt x="261" y="100"/>
                    <a:pt x="267" y="10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10666414" y="2595563"/>
              <a:ext cx="193675" cy="168275"/>
            </a:xfrm>
            <a:custGeom>
              <a:avLst/>
              <a:gdLst>
                <a:gd name="T0" fmla="*/ 176 w 262"/>
                <a:gd name="T1" fmla="*/ 61 h 227"/>
                <a:gd name="T2" fmla="*/ 261 w 262"/>
                <a:gd name="T3" fmla="*/ 213 h 227"/>
                <a:gd name="T4" fmla="*/ 252 w 262"/>
                <a:gd name="T5" fmla="*/ 224 h 227"/>
                <a:gd name="T6" fmla="*/ 208 w 262"/>
                <a:gd name="T7" fmla="*/ 227 h 227"/>
                <a:gd name="T8" fmla="*/ 200 w 262"/>
                <a:gd name="T9" fmla="*/ 221 h 227"/>
                <a:gd name="T10" fmla="*/ 122 w 262"/>
                <a:gd name="T11" fmla="*/ 95 h 227"/>
                <a:gd name="T12" fmla="*/ 13 w 262"/>
                <a:gd name="T13" fmla="*/ 62 h 227"/>
                <a:gd name="T14" fmla="*/ 4 w 262"/>
                <a:gd name="T15" fmla="*/ 54 h 227"/>
                <a:gd name="T16" fmla="*/ 0 w 262"/>
                <a:gd name="T17" fmla="*/ 8 h 227"/>
                <a:gd name="T18" fmla="*/ 6 w 262"/>
                <a:gd name="T19" fmla="*/ 2 h 227"/>
                <a:gd name="T20" fmla="*/ 176 w 262"/>
                <a:gd name="T21" fmla="*/ 6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227">
                  <a:moveTo>
                    <a:pt x="176" y="61"/>
                  </a:moveTo>
                  <a:cubicBezTo>
                    <a:pt x="222" y="101"/>
                    <a:pt x="251" y="152"/>
                    <a:pt x="261" y="213"/>
                  </a:cubicBezTo>
                  <a:cubicBezTo>
                    <a:pt x="262" y="220"/>
                    <a:pt x="260" y="223"/>
                    <a:pt x="252" y="224"/>
                  </a:cubicBezTo>
                  <a:cubicBezTo>
                    <a:pt x="237" y="224"/>
                    <a:pt x="222" y="226"/>
                    <a:pt x="208" y="227"/>
                  </a:cubicBezTo>
                  <a:cubicBezTo>
                    <a:pt x="203" y="227"/>
                    <a:pt x="201" y="226"/>
                    <a:pt x="200" y="221"/>
                  </a:cubicBezTo>
                  <a:cubicBezTo>
                    <a:pt x="193" y="168"/>
                    <a:pt x="166" y="126"/>
                    <a:pt x="122" y="95"/>
                  </a:cubicBezTo>
                  <a:cubicBezTo>
                    <a:pt x="90" y="72"/>
                    <a:pt x="53" y="61"/>
                    <a:pt x="13" y="62"/>
                  </a:cubicBezTo>
                  <a:cubicBezTo>
                    <a:pt x="6" y="62"/>
                    <a:pt x="4" y="61"/>
                    <a:pt x="4" y="54"/>
                  </a:cubicBezTo>
                  <a:cubicBezTo>
                    <a:pt x="3" y="39"/>
                    <a:pt x="2" y="24"/>
                    <a:pt x="0" y="8"/>
                  </a:cubicBezTo>
                  <a:cubicBezTo>
                    <a:pt x="0" y="3"/>
                    <a:pt x="1" y="2"/>
                    <a:pt x="6" y="2"/>
                  </a:cubicBezTo>
                  <a:cubicBezTo>
                    <a:pt x="70" y="0"/>
                    <a:pt x="126" y="20"/>
                    <a:pt x="176" y="6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10671177" y="2660650"/>
              <a:ext cx="120650" cy="107950"/>
            </a:xfrm>
            <a:custGeom>
              <a:avLst/>
              <a:gdLst>
                <a:gd name="T0" fmla="*/ 106 w 163"/>
                <a:gd name="T1" fmla="*/ 148 h 148"/>
                <a:gd name="T2" fmla="*/ 12 w 163"/>
                <a:gd name="T3" fmla="*/ 63 h 148"/>
                <a:gd name="T4" fmla="*/ 5 w 163"/>
                <a:gd name="T5" fmla="*/ 57 h 148"/>
                <a:gd name="T6" fmla="*/ 0 w 163"/>
                <a:gd name="T7" fmla="*/ 11 h 148"/>
                <a:gd name="T8" fmla="*/ 6 w 163"/>
                <a:gd name="T9" fmla="*/ 5 h 148"/>
                <a:gd name="T10" fmla="*/ 163 w 163"/>
                <a:gd name="T11" fmla="*/ 138 h 148"/>
                <a:gd name="T12" fmla="*/ 158 w 163"/>
                <a:gd name="T13" fmla="*/ 143 h 148"/>
                <a:gd name="T14" fmla="*/ 106 w 163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48">
                  <a:moveTo>
                    <a:pt x="106" y="148"/>
                  </a:moveTo>
                  <a:cubicBezTo>
                    <a:pt x="99" y="98"/>
                    <a:pt x="60" y="64"/>
                    <a:pt x="12" y="63"/>
                  </a:cubicBezTo>
                  <a:cubicBezTo>
                    <a:pt x="7" y="63"/>
                    <a:pt x="5" y="62"/>
                    <a:pt x="5" y="57"/>
                  </a:cubicBezTo>
                  <a:cubicBezTo>
                    <a:pt x="4" y="42"/>
                    <a:pt x="2" y="27"/>
                    <a:pt x="0" y="11"/>
                  </a:cubicBezTo>
                  <a:cubicBezTo>
                    <a:pt x="0" y="7"/>
                    <a:pt x="1" y="6"/>
                    <a:pt x="6" y="5"/>
                  </a:cubicBezTo>
                  <a:cubicBezTo>
                    <a:pt x="80" y="0"/>
                    <a:pt x="155" y="64"/>
                    <a:pt x="163" y="138"/>
                  </a:cubicBezTo>
                  <a:cubicBezTo>
                    <a:pt x="163" y="142"/>
                    <a:pt x="161" y="143"/>
                    <a:pt x="158" y="143"/>
                  </a:cubicBezTo>
                  <a:cubicBezTo>
                    <a:pt x="141" y="145"/>
                    <a:pt x="124" y="146"/>
                    <a:pt x="106" y="148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123-456"/>
          <p:cNvSpPr>
            <a:spLocks noChangeArrowheads="1"/>
          </p:cNvSpPr>
          <p:nvPr/>
        </p:nvSpPr>
        <p:spPr bwMode="auto">
          <a:xfrm>
            <a:off x="10009189" y="3411538"/>
            <a:ext cx="127476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8D76A8"/>
                </a:solidFill>
                <a:effectLst/>
                <a:latin typeface="Futura Bk BT" panose="020B0502020204020303" pitchFamily="34" charset="0"/>
              </a:rPr>
              <a:t>123-456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948125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11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24" grpId="0"/>
      <p:bldP spid="28" grpId="0"/>
      <p:bldP spid="34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3"/>
          <p:cNvSpPr>
            <a:spLocks noChangeAspect="1" noChangeArrowheads="1" noTextEdit="1"/>
          </p:cNvSpPr>
          <p:nvPr/>
        </p:nvSpPr>
        <p:spPr bwMode="auto">
          <a:xfrm>
            <a:off x="605979" y="675497"/>
            <a:ext cx="73818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41" y="2767440"/>
            <a:ext cx="1803042" cy="4686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40" y="412124"/>
            <a:ext cx="1795150" cy="4925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3" y="1339403"/>
            <a:ext cx="4440198" cy="15068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44" y="991673"/>
            <a:ext cx="2507181" cy="46301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78" y="2331076"/>
            <a:ext cx="1890598" cy="34908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991" y="2537138"/>
            <a:ext cx="4325818" cy="3515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" y="3575825"/>
            <a:ext cx="12155391" cy="2934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45" y="3701130"/>
            <a:ext cx="2912164" cy="786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34" y="4910869"/>
            <a:ext cx="2215002" cy="147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26023" y="3767869"/>
            <a:ext cx="1749490" cy="587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60" y="4404901"/>
            <a:ext cx="2106273" cy="123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36D76D-2A61-49FC-9B4C-DFAC6E6AFBE0}"/>
              </a:ext>
            </a:extLst>
          </p:cNvPr>
          <p:cNvGrpSpPr/>
          <p:nvPr/>
        </p:nvGrpSpPr>
        <p:grpSpPr>
          <a:xfrm>
            <a:off x="-43543" y="4664941"/>
            <a:ext cx="12235543" cy="2203200"/>
            <a:chOff x="-43543" y="4664941"/>
            <a:chExt cx="12235543" cy="2203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" y="4907126"/>
              <a:ext cx="12146122" cy="196101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543" y="4664941"/>
              <a:ext cx="12235543" cy="108560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38" y="5850748"/>
            <a:ext cx="4831978" cy="444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3" y="5321356"/>
            <a:ext cx="11848705" cy="9807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93" y="3615220"/>
            <a:ext cx="793241" cy="24580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946" y="2962141"/>
            <a:ext cx="2498501" cy="321971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6" y="-851336"/>
            <a:ext cx="416569" cy="2777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219">
            <a:off x="5415104" y="-621896"/>
            <a:ext cx="416569" cy="2615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2850">
            <a:off x="8150188" y="-915244"/>
            <a:ext cx="269419" cy="179612"/>
          </a:xfrm>
          <a:prstGeom prst="rect">
            <a:avLst/>
          </a:prstGeom>
        </p:spPr>
      </p:pic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694134" y="3951953"/>
            <a:ext cx="9255739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cifico" panose="02000000000000000000" pitchFamily="2" charset="0"/>
                <a:ea typeface="Pacifico" panose="02000000000000000000" pitchFamily="2" charset="0"/>
              </a:rPr>
              <a:t>A Paradise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cifico" panose="02000000000000000000" pitchFamily="2" charset="0"/>
              <a:ea typeface="Pacifico" panose="02000000000000000000" pitchFamily="2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60" y="25929"/>
            <a:ext cx="7171948" cy="7178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88" y="3816164"/>
            <a:ext cx="1817303" cy="79248"/>
          </a:xfrm>
          <a:prstGeom prst="rect">
            <a:avLst/>
          </a:prstGeom>
        </p:spPr>
      </p:pic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4098152" y="4059692"/>
            <a:ext cx="39631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   INTO A TO TRIP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5111023"/>
      </p:ext>
    </p:extLst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5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5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3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911 0.00833 L -0.04023 0.22777 L 0.0379 0.43611 L 0.29258 0.39166 L 0.53008 0.23611 L 0.78946 0.11111 L 0.81133 0.08611 L 0.93165 -0.125 " pathEditMode="relative" rAng="0" ptsTypes="AAAAAAAA">
                                          <p:cBhvr>
                                            <p:cTn id="39" dur="35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482" y="147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70833E-6 -2.96296E-6 L 0.01888 0.21945 L -0.02851 0.42778 L -0.18307 0.38334 L -0.32721 0.22778 L -0.4845 0.10278 L -0.49778 0.07778 L -0.5707 -0.13333 " pathEditMode="relative" rAng="0" ptsTypes="AAAAAAAA">
                                          <p:cBhvr>
                                            <p:cTn id="43" dur="35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7591" y="147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3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912 0.00834 L -0.04024 0.22778 L 0.03789 0.43611 L 0.29258 0.39167 L 0.53008 0.23611 L 0.78945 0.11111 L 0.81133 0.08611 L 0.93164 -0.125 " pathEditMode="relative" rAng="0" ptsTypes="AAAAAAAA">
                                          <p:cBhvr>
                                            <p:cTn id="47" dur="35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482" y="147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3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911 0.00833 L -0.04023 0.22777 L 0.0379 0.43611 L 0.29258 0.39166 L 0.53008 0.23611 L 0.78946 0.11111 L 0.81133 0.08611 L 0.93165 -0.125 " pathEditMode="relative" rAng="0" ptsTypes="AAAAAAAA">
                                          <p:cBhvr>
                                            <p:cTn id="39" dur="35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482" y="147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70833E-6 -2.96296E-6 L 0.01888 0.21945 L -0.02851 0.42778 L -0.18307 0.38334 L -0.32721 0.22778 L -0.4845 0.10278 L -0.49778 0.07778 L -0.5707 -0.13333 " pathEditMode="relative" rAng="0" ptsTypes="AAAAAAAA">
                                          <p:cBhvr>
                                            <p:cTn id="43" dur="35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7591" y="147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3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912 0.00834 L -0.04024 0.22778 L 0.03789 0.43611 L 0.29258 0.39167 L 0.53008 0.23611 L 0.78945 0.11111 L 0.81133 0.08611 L 0.93164 -0.125 " pathEditMode="relative" rAng="0" ptsTypes="AAAAAAAA">
                                          <p:cBhvr>
                                            <p:cTn id="47" dur="35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482" y="147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512026-32A8-46E0-BB99-230ABB5F2EDD}"/>
              </a:ext>
            </a:extLst>
          </p:cNvPr>
          <p:cNvSpPr/>
          <p:nvPr/>
        </p:nvSpPr>
        <p:spPr>
          <a:xfrm>
            <a:off x="3480253" y="3244334"/>
            <a:ext cx="5231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pc="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www.yourdmain.com</a:t>
            </a:r>
            <a:endParaRPr lang="en-US" sz="32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3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"/>
          <p:cNvSpPr>
            <a:spLocks noChangeAspect="1" noChangeArrowheads="1" noTextEdit="1"/>
          </p:cNvSpPr>
          <p:nvPr/>
        </p:nvSpPr>
        <p:spPr bwMode="auto">
          <a:xfrm>
            <a:off x="1940420" y="2973387"/>
            <a:ext cx="401002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ENJOYING"/>
          <p:cNvSpPr>
            <a:spLocks noChangeArrowheads="1"/>
          </p:cNvSpPr>
          <p:nvPr/>
        </p:nvSpPr>
        <p:spPr bwMode="auto">
          <a:xfrm>
            <a:off x="1465176" y="2673350"/>
            <a:ext cx="4567238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7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 Black" panose="020B0A03030101060003" pitchFamily="34" charset="0"/>
              </a:rPr>
              <a:t>ENJOYING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</a:endParaRPr>
          </a:p>
        </p:txBody>
      </p:sp>
      <p:sp>
        <p:nvSpPr>
          <p:cNvPr id="10" name="A RELAXING VACATION"/>
          <p:cNvSpPr>
            <a:spLocks noChangeArrowheads="1"/>
          </p:cNvSpPr>
          <p:nvPr/>
        </p:nvSpPr>
        <p:spPr bwMode="auto">
          <a:xfrm>
            <a:off x="1492164" y="3573625"/>
            <a:ext cx="4297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" panose="020B0503030101060003" pitchFamily="34" charset="0"/>
              </a:rPr>
              <a:t>A RELAXING VACATION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grpSp>
        <p:nvGrpSpPr>
          <p:cNvPr id="45" name="MOUNTAIN LIST">
            <a:extLst>
              <a:ext uri="{FF2B5EF4-FFF2-40B4-BE49-F238E27FC236}">
                <a16:creationId xmlns:a16="http://schemas.microsoft.com/office/drawing/2014/main" id="{CC67DE0B-6842-4C2B-AA4E-16ED23E0B3EB}"/>
              </a:ext>
            </a:extLst>
          </p:cNvPr>
          <p:cNvGrpSpPr/>
          <p:nvPr/>
        </p:nvGrpSpPr>
        <p:grpSpPr>
          <a:xfrm>
            <a:off x="6943173" y="1974212"/>
            <a:ext cx="2328750" cy="2197737"/>
            <a:chOff x="6943173" y="1974212"/>
            <a:chExt cx="2328750" cy="2197737"/>
          </a:xfrm>
        </p:grpSpPr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EEFCE797-1CAF-4F56-9910-429A00566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173" y="1974212"/>
              <a:ext cx="2328750" cy="2197737"/>
            </a:xfrm>
            <a:custGeom>
              <a:avLst/>
              <a:gdLst>
                <a:gd name="T0" fmla="*/ 1559 w 3124"/>
                <a:gd name="T1" fmla="*/ 0 h 2937"/>
                <a:gd name="T2" fmla="*/ 0 w 3124"/>
                <a:gd name="T3" fmla="*/ 2937 h 2937"/>
                <a:gd name="T4" fmla="*/ 3124 w 3124"/>
                <a:gd name="T5" fmla="*/ 2937 h 2937"/>
                <a:gd name="T6" fmla="*/ 1559 w 3124"/>
                <a:gd name="T7" fmla="*/ 0 h 2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4" h="2937">
                  <a:moveTo>
                    <a:pt x="1559" y="0"/>
                  </a:moveTo>
                  <a:lnTo>
                    <a:pt x="0" y="2937"/>
                  </a:lnTo>
                  <a:lnTo>
                    <a:pt x="3124" y="2937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rgbClr val="A2AE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0285E8A-E8B9-4755-B38C-03D765666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8205" y="1974212"/>
              <a:ext cx="651788" cy="687816"/>
            </a:xfrm>
            <a:custGeom>
              <a:avLst/>
              <a:gdLst>
                <a:gd name="T0" fmla="*/ 424 w 874"/>
                <a:gd name="T1" fmla="*/ 0 h 918"/>
                <a:gd name="T2" fmla="*/ 0 w 874"/>
                <a:gd name="T3" fmla="*/ 808 h 918"/>
                <a:gd name="T4" fmla="*/ 239 w 874"/>
                <a:gd name="T5" fmla="*/ 645 h 918"/>
                <a:gd name="T6" fmla="*/ 569 w 874"/>
                <a:gd name="T7" fmla="*/ 918 h 918"/>
                <a:gd name="T8" fmla="*/ 619 w 874"/>
                <a:gd name="T9" fmla="*/ 679 h 918"/>
                <a:gd name="T10" fmla="*/ 874 w 874"/>
                <a:gd name="T11" fmla="*/ 842 h 918"/>
                <a:gd name="T12" fmla="*/ 424 w 874"/>
                <a:gd name="T13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4" h="918">
                  <a:moveTo>
                    <a:pt x="424" y="0"/>
                  </a:moveTo>
                  <a:lnTo>
                    <a:pt x="0" y="808"/>
                  </a:lnTo>
                  <a:lnTo>
                    <a:pt x="239" y="645"/>
                  </a:lnTo>
                  <a:lnTo>
                    <a:pt x="569" y="918"/>
                  </a:lnTo>
                  <a:lnTo>
                    <a:pt x="619" y="679"/>
                  </a:lnTo>
                  <a:lnTo>
                    <a:pt x="874" y="842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DEE4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4B0C074-04AF-4762-9F80-64EA38E49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9186" y="1977488"/>
              <a:ext cx="1162737" cy="2194461"/>
            </a:xfrm>
            <a:custGeom>
              <a:avLst/>
              <a:gdLst>
                <a:gd name="T0" fmla="*/ 0 w 1560"/>
                <a:gd name="T1" fmla="*/ 0 h 2934"/>
                <a:gd name="T2" fmla="*/ 0 w 1560"/>
                <a:gd name="T3" fmla="*/ 2934 h 2934"/>
                <a:gd name="T4" fmla="*/ 1560 w 1560"/>
                <a:gd name="T5" fmla="*/ 2934 h 2934"/>
                <a:gd name="T6" fmla="*/ 0 w 1560"/>
                <a:gd name="T7" fmla="*/ 0 h 2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0" h="2934">
                  <a:moveTo>
                    <a:pt x="0" y="0"/>
                  </a:moveTo>
                  <a:lnTo>
                    <a:pt x="0" y="2934"/>
                  </a:lnTo>
                  <a:lnTo>
                    <a:pt x="1560" y="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DE028A9-719B-46CB-8043-13674107F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9186" y="1977488"/>
              <a:ext cx="330807" cy="684541"/>
            </a:xfrm>
            <a:custGeom>
              <a:avLst/>
              <a:gdLst>
                <a:gd name="T0" fmla="*/ 0 w 445"/>
                <a:gd name="T1" fmla="*/ 0 h 915"/>
                <a:gd name="T2" fmla="*/ 0 w 445"/>
                <a:gd name="T3" fmla="*/ 797 h 915"/>
                <a:gd name="T4" fmla="*/ 140 w 445"/>
                <a:gd name="T5" fmla="*/ 915 h 915"/>
                <a:gd name="T6" fmla="*/ 190 w 445"/>
                <a:gd name="T7" fmla="*/ 676 h 915"/>
                <a:gd name="T8" fmla="*/ 445 w 445"/>
                <a:gd name="T9" fmla="*/ 839 h 915"/>
                <a:gd name="T10" fmla="*/ 0 w 445"/>
                <a:gd name="T11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5" h="915">
                  <a:moveTo>
                    <a:pt x="0" y="0"/>
                  </a:moveTo>
                  <a:lnTo>
                    <a:pt x="0" y="797"/>
                  </a:lnTo>
                  <a:lnTo>
                    <a:pt x="140" y="915"/>
                  </a:lnTo>
                  <a:lnTo>
                    <a:pt x="190" y="676"/>
                  </a:lnTo>
                  <a:lnTo>
                    <a:pt x="445" y="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B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MOUNTAIN LIST">
            <a:extLst>
              <a:ext uri="{FF2B5EF4-FFF2-40B4-BE49-F238E27FC236}">
                <a16:creationId xmlns:a16="http://schemas.microsoft.com/office/drawing/2014/main" id="{C9D1C869-1740-4C18-A7B5-0EB1529798AA}"/>
              </a:ext>
            </a:extLst>
          </p:cNvPr>
          <p:cNvGrpSpPr/>
          <p:nvPr/>
        </p:nvGrpSpPr>
        <p:grpSpPr>
          <a:xfrm>
            <a:off x="7588410" y="1522219"/>
            <a:ext cx="2806947" cy="2649730"/>
            <a:chOff x="7588410" y="1522219"/>
            <a:chExt cx="2806947" cy="2649730"/>
          </a:xfrm>
        </p:grpSpPr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07DCE899-3025-44F7-A8CC-828A6DACB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410" y="1522219"/>
              <a:ext cx="2806947" cy="2649730"/>
            </a:xfrm>
            <a:custGeom>
              <a:avLst/>
              <a:gdLst>
                <a:gd name="T0" fmla="*/ 1884 w 3768"/>
                <a:gd name="T1" fmla="*/ 0 h 3541"/>
                <a:gd name="T2" fmla="*/ 0 w 3768"/>
                <a:gd name="T3" fmla="*/ 3541 h 3541"/>
                <a:gd name="T4" fmla="*/ 3768 w 3768"/>
                <a:gd name="T5" fmla="*/ 3541 h 3541"/>
                <a:gd name="T6" fmla="*/ 1884 w 3768"/>
                <a:gd name="T7" fmla="*/ 0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8" h="3541">
                  <a:moveTo>
                    <a:pt x="1884" y="0"/>
                  </a:moveTo>
                  <a:lnTo>
                    <a:pt x="0" y="3541"/>
                  </a:lnTo>
                  <a:lnTo>
                    <a:pt x="3768" y="3541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rgbClr val="C0C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D2B0A1AF-02CC-4F1C-93D3-A75D44793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7034" y="1522219"/>
              <a:ext cx="786076" cy="828655"/>
            </a:xfrm>
            <a:custGeom>
              <a:avLst/>
              <a:gdLst>
                <a:gd name="T0" fmla="*/ 515 w 1055"/>
                <a:gd name="T1" fmla="*/ 0 h 1108"/>
                <a:gd name="T2" fmla="*/ 0 w 1055"/>
                <a:gd name="T3" fmla="*/ 972 h 1108"/>
                <a:gd name="T4" fmla="*/ 290 w 1055"/>
                <a:gd name="T5" fmla="*/ 774 h 1108"/>
                <a:gd name="T6" fmla="*/ 685 w 1055"/>
                <a:gd name="T7" fmla="*/ 1108 h 1108"/>
                <a:gd name="T8" fmla="*/ 750 w 1055"/>
                <a:gd name="T9" fmla="*/ 816 h 1108"/>
                <a:gd name="T10" fmla="*/ 1055 w 1055"/>
                <a:gd name="T11" fmla="*/ 1013 h 1108"/>
                <a:gd name="T12" fmla="*/ 515 w 1055"/>
                <a:gd name="T13" fmla="*/ 0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5" h="1108">
                  <a:moveTo>
                    <a:pt x="515" y="0"/>
                  </a:moveTo>
                  <a:lnTo>
                    <a:pt x="0" y="972"/>
                  </a:lnTo>
                  <a:lnTo>
                    <a:pt x="290" y="774"/>
                  </a:lnTo>
                  <a:lnTo>
                    <a:pt x="685" y="1108"/>
                  </a:lnTo>
                  <a:lnTo>
                    <a:pt x="750" y="816"/>
                  </a:lnTo>
                  <a:lnTo>
                    <a:pt x="1055" y="1013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DEE4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5D38013-1B99-40FE-8E5E-7077F0AA5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6971" y="1522219"/>
              <a:ext cx="1408386" cy="2649730"/>
            </a:xfrm>
            <a:custGeom>
              <a:avLst/>
              <a:gdLst>
                <a:gd name="T0" fmla="*/ 5 w 1889"/>
                <a:gd name="T1" fmla="*/ 0 h 3541"/>
                <a:gd name="T2" fmla="*/ 0 w 1889"/>
                <a:gd name="T3" fmla="*/ 11 h 3541"/>
                <a:gd name="T4" fmla="*/ 0 w 1889"/>
                <a:gd name="T5" fmla="*/ 3541 h 3541"/>
                <a:gd name="T6" fmla="*/ 1889 w 1889"/>
                <a:gd name="T7" fmla="*/ 3541 h 3541"/>
                <a:gd name="T8" fmla="*/ 5 w 1889"/>
                <a:gd name="T9" fmla="*/ 0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3541">
                  <a:moveTo>
                    <a:pt x="5" y="0"/>
                  </a:moveTo>
                  <a:lnTo>
                    <a:pt x="0" y="11"/>
                  </a:lnTo>
                  <a:lnTo>
                    <a:pt x="0" y="3541"/>
                  </a:lnTo>
                  <a:lnTo>
                    <a:pt x="1889" y="354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A4B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43D0A12-EF21-4F77-AD37-EC51A339A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6971" y="1522219"/>
              <a:ext cx="406139" cy="828655"/>
            </a:xfrm>
            <a:custGeom>
              <a:avLst/>
              <a:gdLst>
                <a:gd name="T0" fmla="*/ 5 w 545"/>
                <a:gd name="T1" fmla="*/ 0 h 1108"/>
                <a:gd name="T2" fmla="*/ 0 w 545"/>
                <a:gd name="T3" fmla="*/ 11 h 1108"/>
                <a:gd name="T4" fmla="*/ 0 w 545"/>
                <a:gd name="T5" fmla="*/ 960 h 1108"/>
                <a:gd name="T6" fmla="*/ 175 w 545"/>
                <a:gd name="T7" fmla="*/ 1108 h 1108"/>
                <a:gd name="T8" fmla="*/ 240 w 545"/>
                <a:gd name="T9" fmla="*/ 816 h 1108"/>
                <a:gd name="T10" fmla="*/ 545 w 545"/>
                <a:gd name="T11" fmla="*/ 1013 h 1108"/>
                <a:gd name="T12" fmla="*/ 5 w 545"/>
                <a:gd name="T13" fmla="*/ 0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1108">
                  <a:moveTo>
                    <a:pt x="5" y="0"/>
                  </a:moveTo>
                  <a:lnTo>
                    <a:pt x="0" y="11"/>
                  </a:lnTo>
                  <a:lnTo>
                    <a:pt x="0" y="960"/>
                  </a:lnTo>
                  <a:lnTo>
                    <a:pt x="175" y="1108"/>
                  </a:lnTo>
                  <a:lnTo>
                    <a:pt x="240" y="816"/>
                  </a:lnTo>
                  <a:lnTo>
                    <a:pt x="545" y="101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CC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AUTOSHAPE">
            <a:extLst>
              <a:ext uri="{FF2B5EF4-FFF2-40B4-BE49-F238E27FC236}">
                <a16:creationId xmlns:a16="http://schemas.microsoft.com/office/drawing/2014/main" id="{A422118C-72D3-4833-A2B7-B50AE278248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771183" y="2580311"/>
            <a:ext cx="1176134" cy="161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9" name="TREE LIST">
            <a:extLst>
              <a:ext uri="{FF2B5EF4-FFF2-40B4-BE49-F238E27FC236}">
                <a16:creationId xmlns:a16="http://schemas.microsoft.com/office/drawing/2014/main" id="{2C46C5CC-37DF-4764-A15C-216E2FF3C752}"/>
              </a:ext>
            </a:extLst>
          </p:cNvPr>
          <p:cNvGrpSpPr/>
          <p:nvPr/>
        </p:nvGrpSpPr>
        <p:grpSpPr>
          <a:xfrm>
            <a:off x="6771183" y="2835140"/>
            <a:ext cx="688878" cy="1355356"/>
            <a:chOff x="6771183" y="2835140"/>
            <a:chExt cx="688878" cy="1355356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1638B6CE-8857-414F-8B5D-7D1200BD4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5216" y="3507217"/>
              <a:ext cx="98011" cy="683279"/>
            </a:xfrm>
            <a:custGeom>
              <a:avLst/>
              <a:gdLst>
                <a:gd name="T0" fmla="*/ 76 w 152"/>
                <a:gd name="T1" fmla="*/ 0 h 1065"/>
                <a:gd name="T2" fmla="*/ 0 w 152"/>
                <a:gd name="T3" fmla="*/ 76 h 1065"/>
                <a:gd name="T4" fmla="*/ 0 w 152"/>
                <a:gd name="T5" fmla="*/ 992 h 1065"/>
                <a:gd name="T6" fmla="*/ 76 w 152"/>
                <a:gd name="T7" fmla="*/ 1065 h 1065"/>
                <a:gd name="T8" fmla="*/ 152 w 152"/>
                <a:gd name="T9" fmla="*/ 992 h 1065"/>
                <a:gd name="T10" fmla="*/ 152 w 152"/>
                <a:gd name="T11" fmla="*/ 76 h 1065"/>
                <a:gd name="T12" fmla="*/ 76 w 152"/>
                <a:gd name="T13" fmla="*/ 0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065">
                  <a:moveTo>
                    <a:pt x="76" y="0"/>
                  </a:moveTo>
                  <a:cubicBezTo>
                    <a:pt x="33" y="0"/>
                    <a:pt x="0" y="37"/>
                    <a:pt x="0" y="76"/>
                  </a:cubicBezTo>
                  <a:cubicBezTo>
                    <a:pt x="0" y="992"/>
                    <a:pt x="0" y="992"/>
                    <a:pt x="0" y="992"/>
                  </a:cubicBezTo>
                  <a:cubicBezTo>
                    <a:pt x="0" y="1032"/>
                    <a:pt x="33" y="1065"/>
                    <a:pt x="76" y="1065"/>
                  </a:cubicBezTo>
                  <a:cubicBezTo>
                    <a:pt x="116" y="1065"/>
                    <a:pt x="152" y="1032"/>
                    <a:pt x="152" y="992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152" y="37"/>
                    <a:pt x="116" y="0"/>
                    <a:pt x="76" y="0"/>
                  </a:cubicBezTo>
                  <a:close/>
                </a:path>
              </a:pathLst>
            </a:custGeom>
            <a:solidFill>
              <a:srgbClr val="EF8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0F657011-3FBF-46C7-942B-B51C26536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622" y="3507217"/>
              <a:ext cx="47605" cy="683279"/>
            </a:xfrm>
            <a:custGeom>
              <a:avLst/>
              <a:gdLst>
                <a:gd name="T0" fmla="*/ 0 w 73"/>
                <a:gd name="T1" fmla="*/ 0 h 1065"/>
                <a:gd name="T2" fmla="*/ 0 w 73"/>
                <a:gd name="T3" fmla="*/ 1065 h 1065"/>
                <a:gd name="T4" fmla="*/ 73 w 73"/>
                <a:gd name="T5" fmla="*/ 992 h 1065"/>
                <a:gd name="T6" fmla="*/ 73 w 73"/>
                <a:gd name="T7" fmla="*/ 76 h 1065"/>
                <a:gd name="T8" fmla="*/ 0 w 73"/>
                <a:gd name="T9" fmla="*/ 0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065">
                  <a:moveTo>
                    <a:pt x="0" y="0"/>
                  </a:moveTo>
                  <a:cubicBezTo>
                    <a:pt x="0" y="1065"/>
                    <a:pt x="0" y="1065"/>
                    <a:pt x="0" y="1065"/>
                  </a:cubicBezTo>
                  <a:cubicBezTo>
                    <a:pt x="40" y="1065"/>
                    <a:pt x="73" y="1032"/>
                    <a:pt x="73" y="992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37"/>
                    <a:pt x="40" y="3"/>
                    <a:pt x="0" y="0"/>
                  </a:cubicBezTo>
                  <a:close/>
                </a:path>
              </a:pathLst>
            </a:custGeom>
            <a:solidFill>
              <a:srgbClr val="D97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8DD83CE5-08E9-473B-81A3-E5BD6F662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1183" y="2835140"/>
              <a:ext cx="688878" cy="1075324"/>
            </a:xfrm>
            <a:custGeom>
              <a:avLst/>
              <a:gdLst>
                <a:gd name="T0" fmla="*/ 730 w 1065"/>
                <a:gd name="T1" fmla="*/ 1065 h 1676"/>
                <a:gd name="T2" fmla="*/ 962 w 1065"/>
                <a:gd name="T3" fmla="*/ 1138 h 1676"/>
                <a:gd name="T4" fmla="*/ 720 w 1065"/>
                <a:gd name="T5" fmla="*/ 650 h 1676"/>
                <a:gd name="T6" fmla="*/ 873 w 1065"/>
                <a:gd name="T7" fmla="*/ 703 h 1676"/>
                <a:gd name="T8" fmla="*/ 534 w 1065"/>
                <a:gd name="T9" fmla="*/ 0 h 1676"/>
                <a:gd name="T10" fmla="*/ 192 w 1065"/>
                <a:gd name="T11" fmla="*/ 703 h 1676"/>
                <a:gd name="T12" fmla="*/ 348 w 1065"/>
                <a:gd name="T13" fmla="*/ 650 h 1676"/>
                <a:gd name="T14" fmla="*/ 103 w 1065"/>
                <a:gd name="T15" fmla="*/ 1138 h 1676"/>
                <a:gd name="T16" fmla="*/ 335 w 1065"/>
                <a:gd name="T17" fmla="*/ 1065 h 1676"/>
                <a:gd name="T18" fmla="*/ 0 w 1065"/>
                <a:gd name="T19" fmla="*/ 1559 h 1676"/>
                <a:gd name="T20" fmla="*/ 528 w 1065"/>
                <a:gd name="T21" fmla="*/ 1676 h 1676"/>
                <a:gd name="T22" fmla="*/ 1065 w 1065"/>
                <a:gd name="T23" fmla="*/ 1559 h 1676"/>
                <a:gd name="T24" fmla="*/ 730 w 1065"/>
                <a:gd name="T25" fmla="*/ 1065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5" h="1676">
                  <a:moveTo>
                    <a:pt x="730" y="1065"/>
                  </a:moveTo>
                  <a:cubicBezTo>
                    <a:pt x="962" y="1138"/>
                    <a:pt x="962" y="1138"/>
                    <a:pt x="962" y="1138"/>
                  </a:cubicBezTo>
                  <a:cubicBezTo>
                    <a:pt x="720" y="650"/>
                    <a:pt x="720" y="650"/>
                    <a:pt x="720" y="650"/>
                  </a:cubicBezTo>
                  <a:cubicBezTo>
                    <a:pt x="873" y="703"/>
                    <a:pt x="873" y="703"/>
                    <a:pt x="873" y="703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192" y="703"/>
                    <a:pt x="192" y="703"/>
                    <a:pt x="192" y="703"/>
                  </a:cubicBezTo>
                  <a:cubicBezTo>
                    <a:pt x="348" y="650"/>
                    <a:pt x="348" y="650"/>
                    <a:pt x="348" y="650"/>
                  </a:cubicBezTo>
                  <a:cubicBezTo>
                    <a:pt x="103" y="1138"/>
                    <a:pt x="103" y="1138"/>
                    <a:pt x="103" y="1138"/>
                  </a:cubicBezTo>
                  <a:cubicBezTo>
                    <a:pt x="335" y="1065"/>
                    <a:pt x="335" y="1065"/>
                    <a:pt x="335" y="1065"/>
                  </a:cubicBezTo>
                  <a:cubicBezTo>
                    <a:pt x="0" y="1559"/>
                    <a:pt x="0" y="1559"/>
                    <a:pt x="0" y="1559"/>
                  </a:cubicBezTo>
                  <a:cubicBezTo>
                    <a:pt x="0" y="1559"/>
                    <a:pt x="259" y="1676"/>
                    <a:pt x="528" y="1676"/>
                  </a:cubicBezTo>
                  <a:cubicBezTo>
                    <a:pt x="790" y="1676"/>
                    <a:pt x="1065" y="1559"/>
                    <a:pt x="1065" y="1559"/>
                  </a:cubicBezTo>
                  <a:lnTo>
                    <a:pt x="730" y="1065"/>
                  </a:lnTo>
                  <a:close/>
                </a:path>
              </a:pathLst>
            </a:custGeom>
            <a:solidFill>
              <a:srgbClr val="4FB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4A32A04E-5568-47EB-B7C6-68A686F41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622" y="2835140"/>
              <a:ext cx="344439" cy="1075324"/>
            </a:xfrm>
            <a:custGeom>
              <a:avLst/>
              <a:gdLst>
                <a:gd name="T0" fmla="*/ 196 w 531"/>
                <a:gd name="T1" fmla="*/ 1065 h 1676"/>
                <a:gd name="T2" fmla="*/ 428 w 531"/>
                <a:gd name="T3" fmla="*/ 1138 h 1676"/>
                <a:gd name="T4" fmla="*/ 186 w 531"/>
                <a:gd name="T5" fmla="*/ 650 h 1676"/>
                <a:gd name="T6" fmla="*/ 339 w 531"/>
                <a:gd name="T7" fmla="*/ 703 h 1676"/>
                <a:gd name="T8" fmla="*/ 0 w 531"/>
                <a:gd name="T9" fmla="*/ 0 h 1676"/>
                <a:gd name="T10" fmla="*/ 0 w 531"/>
                <a:gd name="T11" fmla="*/ 1676 h 1676"/>
                <a:gd name="T12" fmla="*/ 531 w 531"/>
                <a:gd name="T13" fmla="*/ 1559 h 1676"/>
                <a:gd name="T14" fmla="*/ 196 w 531"/>
                <a:gd name="T15" fmla="*/ 1065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676">
                  <a:moveTo>
                    <a:pt x="196" y="1065"/>
                  </a:moveTo>
                  <a:cubicBezTo>
                    <a:pt x="428" y="1138"/>
                    <a:pt x="428" y="1138"/>
                    <a:pt x="428" y="1138"/>
                  </a:cubicBezTo>
                  <a:cubicBezTo>
                    <a:pt x="186" y="650"/>
                    <a:pt x="186" y="650"/>
                    <a:pt x="186" y="650"/>
                  </a:cubicBezTo>
                  <a:cubicBezTo>
                    <a:pt x="339" y="703"/>
                    <a:pt x="339" y="703"/>
                    <a:pt x="339" y="70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259" y="1676"/>
                    <a:pt x="531" y="1559"/>
                    <a:pt x="531" y="1559"/>
                  </a:cubicBezTo>
                  <a:lnTo>
                    <a:pt x="196" y="1065"/>
                  </a:lnTo>
                  <a:close/>
                </a:path>
              </a:pathLst>
            </a:custGeom>
            <a:solidFill>
              <a:srgbClr val="29A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TREE LIST">
            <a:extLst>
              <a:ext uri="{FF2B5EF4-FFF2-40B4-BE49-F238E27FC236}">
                <a16:creationId xmlns:a16="http://schemas.microsoft.com/office/drawing/2014/main" id="{2A9FF93B-761D-4226-8F05-6DC2EF931762}"/>
              </a:ext>
            </a:extLst>
          </p:cNvPr>
          <p:cNvGrpSpPr/>
          <p:nvPr/>
        </p:nvGrpSpPr>
        <p:grpSpPr>
          <a:xfrm>
            <a:off x="7079765" y="2580311"/>
            <a:ext cx="817693" cy="1610185"/>
            <a:chOff x="7129624" y="2580311"/>
            <a:chExt cx="817693" cy="1610185"/>
          </a:xfrm>
        </p:grpSpPr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0D944C56-EB3F-4AB6-B4F2-8301B0AA5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9664" y="3378403"/>
              <a:ext cx="114813" cy="812093"/>
            </a:xfrm>
            <a:custGeom>
              <a:avLst/>
              <a:gdLst>
                <a:gd name="T0" fmla="*/ 90 w 179"/>
                <a:gd name="T1" fmla="*/ 0 h 1264"/>
                <a:gd name="T2" fmla="*/ 0 w 179"/>
                <a:gd name="T3" fmla="*/ 90 h 1264"/>
                <a:gd name="T4" fmla="*/ 0 w 179"/>
                <a:gd name="T5" fmla="*/ 1175 h 1264"/>
                <a:gd name="T6" fmla="*/ 90 w 179"/>
                <a:gd name="T7" fmla="*/ 1264 h 1264"/>
                <a:gd name="T8" fmla="*/ 179 w 179"/>
                <a:gd name="T9" fmla="*/ 1175 h 1264"/>
                <a:gd name="T10" fmla="*/ 179 w 179"/>
                <a:gd name="T11" fmla="*/ 90 h 1264"/>
                <a:gd name="T12" fmla="*/ 90 w 179"/>
                <a:gd name="T13" fmla="*/ 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264">
                  <a:moveTo>
                    <a:pt x="90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175"/>
                    <a:pt x="0" y="1175"/>
                    <a:pt x="0" y="1175"/>
                  </a:cubicBezTo>
                  <a:cubicBezTo>
                    <a:pt x="0" y="1224"/>
                    <a:pt x="40" y="1264"/>
                    <a:pt x="90" y="1264"/>
                  </a:cubicBezTo>
                  <a:cubicBezTo>
                    <a:pt x="139" y="1264"/>
                    <a:pt x="179" y="1224"/>
                    <a:pt x="179" y="1175"/>
                  </a:cubicBezTo>
                  <a:cubicBezTo>
                    <a:pt x="179" y="90"/>
                    <a:pt x="179" y="90"/>
                    <a:pt x="179" y="90"/>
                  </a:cubicBezTo>
                  <a:cubicBezTo>
                    <a:pt x="179" y="40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EF8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0718D1D8-087D-495B-A983-4AF297F76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8470" y="3378403"/>
              <a:ext cx="56006" cy="812093"/>
            </a:xfrm>
            <a:custGeom>
              <a:avLst/>
              <a:gdLst>
                <a:gd name="T0" fmla="*/ 0 w 86"/>
                <a:gd name="T1" fmla="*/ 0 h 1264"/>
                <a:gd name="T2" fmla="*/ 0 w 86"/>
                <a:gd name="T3" fmla="*/ 1264 h 1264"/>
                <a:gd name="T4" fmla="*/ 86 w 86"/>
                <a:gd name="T5" fmla="*/ 1175 h 1264"/>
                <a:gd name="T6" fmla="*/ 86 w 86"/>
                <a:gd name="T7" fmla="*/ 90 h 1264"/>
                <a:gd name="T8" fmla="*/ 0 w 86"/>
                <a:gd name="T9" fmla="*/ 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64">
                  <a:moveTo>
                    <a:pt x="0" y="0"/>
                  </a:moveTo>
                  <a:cubicBezTo>
                    <a:pt x="0" y="1264"/>
                    <a:pt x="0" y="1264"/>
                    <a:pt x="0" y="1264"/>
                  </a:cubicBezTo>
                  <a:cubicBezTo>
                    <a:pt x="50" y="1264"/>
                    <a:pt x="86" y="1224"/>
                    <a:pt x="86" y="1175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43"/>
                    <a:pt x="50" y="3"/>
                    <a:pt x="0" y="0"/>
                  </a:cubicBezTo>
                  <a:close/>
                </a:path>
              </a:pathLst>
            </a:custGeom>
            <a:solidFill>
              <a:srgbClr val="D97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1315367A-8CB0-4AD4-9DB3-438D35717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624" y="2580311"/>
              <a:ext cx="817693" cy="1279747"/>
            </a:xfrm>
            <a:custGeom>
              <a:avLst/>
              <a:gdLst>
                <a:gd name="T0" fmla="*/ 867 w 1265"/>
                <a:gd name="T1" fmla="*/ 1264 h 1991"/>
                <a:gd name="T2" fmla="*/ 1142 w 1265"/>
                <a:gd name="T3" fmla="*/ 1354 h 1991"/>
                <a:gd name="T4" fmla="*/ 853 w 1265"/>
                <a:gd name="T5" fmla="*/ 770 h 1991"/>
                <a:gd name="T6" fmla="*/ 1036 w 1265"/>
                <a:gd name="T7" fmla="*/ 833 h 1991"/>
                <a:gd name="T8" fmla="*/ 631 w 1265"/>
                <a:gd name="T9" fmla="*/ 0 h 1991"/>
                <a:gd name="T10" fmla="*/ 229 w 1265"/>
                <a:gd name="T11" fmla="*/ 833 h 1991"/>
                <a:gd name="T12" fmla="*/ 409 w 1265"/>
                <a:gd name="T13" fmla="*/ 770 h 1991"/>
                <a:gd name="T14" fmla="*/ 120 w 1265"/>
                <a:gd name="T15" fmla="*/ 1354 h 1991"/>
                <a:gd name="T16" fmla="*/ 399 w 1265"/>
                <a:gd name="T17" fmla="*/ 1264 h 1991"/>
                <a:gd name="T18" fmla="*/ 0 w 1265"/>
                <a:gd name="T19" fmla="*/ 1852 h 1991"/>
                <a:gd name="T20" fmla="*/ 624 w 1265"/>
                <a:gd name="T21" fmla="*/ 1991 h 1991"/>
                <a:gd name="T22" fmla="*/ 1265 w 1265"/>
                <a:gd name="T23" fmla="*/ 1852 h 1991"/>
                <a:gd name="T24" fmla="*/ 867 w 1265"/>
                <a:gd name="T25" fmla="*/ 1264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5" h="1991">
                  <a:moveTo>
                    <a:pt x="867" y="1264"/>
                  </a:moveTo>
                  <a:cubicBezTo>
                    <a:pt x="1142" y="1354"/>
                    <a:pt x="1142" y="1354"/>
                    <a:pt x="1142" y="1354"/>
                  </a:cubicBezTo>
                  <a:cubicBezTo>
                    <a:pt x="853" y="770"/>
                    <a:pt x="853" y="770"/>
                    <a:pt x="853" y="770"/>
                  </a:cubicBezTo>
                  <a:cubicBezTo>
                    <a:pt x="1036" y="833"/>
                    <a:pt x="1036" y="833"/>
                    <a:pt x="1036" y="833"/>
                  </a:cubicBezTo>
                  <a:cubicBezTo>
                    <a:pt x="631" y="0"/>
                    <a:pt x="631" y="0"/>
                    <a:pt x="631" y="0"/>
                  </a:cubicBezTo>
                  <a:cubicBezTo>
                    <a:pt x="229" y="833"/>
                    <a:pt x="229" y="833"/>
                    <a:pt x="229" y="833"/>
                  </a:cubicBezTo>
                  <a:cubicBezTo>
                    <a:pt x="409" y="770"/>
                    <a:pt x="409" y="770"/>
                    <a:pt x="409" y="770"/>
                  </a:cubicBezTo>
                  <a:cubicBezTo>
                    <a:pt x="120" y="1354"/>
                    <a:pt x="120" y="1354"/>
                    <a:pt x="120" y="1354"/>
                  </a:cubicBezTo>
                  <a:cubicBezTo>
                    <a:pt x="399" y="1264"/>
                    <a:pt x="399" y="1264"/>
                    <a:pt x="399" y="1264"/>
                  </a:cubicBezTo>
                  <a:cubicBezTo>
                    <a:pt x="0" y="1852"/>
                    <a:pt x="0" y="1852"/>
                    <a:pt x="0" y="1852"/>
                  </a:cubicBezTo>
                  <a:cubicBezTo>
                    <a:pt x="0" y="1852"/>
                    <a:pt x="306" y="1991"/>
                    <a:pt x="624" y="1991"/>
                  </a:cubicBezTo>
                  <a:cubicBezTo>
                    <a:pt x="936" y="1991"/>
                    <a:pt x="1265" y="1852"/>
                    <a:pt x="1265" y="1852"/>
                  </a:cubicBezTo>
                  <a:lnTo>
                    <a:pt x="867" y="1264"/>
                  </a:lnTo>
                  <a:close/>
                </a:path>
              </a:pathLst>
            </a:custGeom>
            <a:solidFill>
              <a:srgbClr val="4FB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E42964D6-844B-4897-96F5-9E1CB5B22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8470" y="2580311"/>
              <a:ext cx="408847" cy="1279747"/>
            </a:xfrm>
            <a:custGeom>
              <a:avLst/>
              <a:gdLst>
                <a:gd name="T0" fmla="*/ 236 w 634"/>
                <a:gd name="T1" fmla="*/ 1264 h 1991"/>
                <a:gd name="T2" fmla="*/ 511 w 634"/>
                <a:gd name="T3" fmla="*/ 1354 h 1991"/>
                <a:gd name="T4" fmla="*/ 222 w 634"/>
                <a:gd name="T5" fmla="*/ 770 h 1991"/>
                <a:gd name="T6" fmla="*/ 405 w 634"/>
                <a:gd name="T7" fmla="*/ 833 h 1991"/>
                <a:gd name="T8" fmla="*/ 0 w 634"/>
                <a:gd name="T9" fmla="*/ 0 h 1991"/>
                <a:gd name="T10" fmla="*/ 0 w 634"/>
                <a:gd name="T11" fmla="*/ 1991 h 1991"/>
                <a:gd name="T12" fmla="*/ 634 w 634"/>
                <a:gd name="T13" fmla="*/ 1852 h 1991"/>
                <a:gd name="T14" fmla="*/ 236 w 634"/>
                <a:gd name="T15" fmla="*/ 1264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4" h="1991">
                  <a:moveTo>
                    <a:pt x="236" y="1264"/>
                  </a:moveTo>
                  <a:cubicBezTo>
                    <a:pt x="511" y="1354"/>
                    <a:pt x="511" y="1354"/>
                    <a:pt x="511" y="1354"/>
                  </a:cubicBezTo>
                  <a:cubicBezTo>
                    <a:pt x="222" y="770"/>
                    <a:pt x="222" y="770"/>
                    <a:pt x="222" y="770"/>
                  </a:cubicBezTo>
                  <a:cubicBezTo>
                    <a:pt x="405" y="833"/>
                    <a:pt x="405" y="833"/>
                    <a:pt x="405" y="8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91"/>
                    <a:pt x="0" y="1991"/>
                    <a:pt x="0" y="1991"/>
                  </a:cubicBezTo>
                  <a:cubicBezTo>
                    <a:pt x="312" y="1988"/>
                    <a:pt x="634" y="1852"/>
                    <a:pt x="634" y="1852"/>
                  </a:cubicBezTo>
                  <a:lnTo>
                    <a:pt x="236" y="1264"/>
                  </a:lnTo>
                  <a:close/>
                </a:path>
              </a:pathLst>
            </a:custGeom>
            <a:solidFill>
              <a:srgbClr val="29A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AUTOSHAPE">
            <a:extLst>
              <a:ext uri="{FF2B5EF4-FFF2-40B4-BE49-F238E27FC236}">
                <a16:creationId xmlns:a16="http://schemas.microsoft.com/office/drawing/2014/main" id="{2F403AC2-12D1-47BC-9C1C-8FE2EA8291F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9424856" y="2310102"/>
            <a:ext cx="1373504" cy="188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TREE LIST">
            <a:extLst>
              <a:ext uri="{FF2B5EF4-FFF2-40B4-BE49-F238E27FC236}">
                <a16:creationId xmlns:a16="http://schemas.microsoft.com/office/drawing/2014/main" id="{CCD97F54-1B9F-42CB-9D2D-7077FB8BC6CA}"/>
              </a:ext>
            </a:extLst>
          </p:cNvPr>
          <p:cNvGrpSpPr/>
          <p:nvPr/>
        </p:nvGrpSpPr>
        <p:grpSpPr>
          <a:xfrm>
            <a:off x="9424856" y="2607695"/>
            <a:ext cx="804481" cy="1582801"/>
            <a:chOff x="9424856" y="2607695"/>
            <a:chExt cx="804481" cy="1582801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0ED2CD3-1346-4659-B8A6-355B15FD5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8232" y="3392555"/>
              <a:ext cx="114459" cy="797941"/>
            </a:xfrm>
            <a:custGeom>
              <a:avLst/>
              <a:gdLst>
                <a:gd name="T0" fmla="*/ 76 w 152"/>
                <a:gd name="T1" fmla="*/ 0 h 1065"/>
                <a:gd name="T2" fmla="*/ 0 w 152"/>
                <a:gd name="T3" fmla="*/ 76 h 1065"/>
                <a:gd name="T4" fmla="*/ 0 w 152"/>
                <a:gd name="T5" fmla="*/ 992 h 1065"/>
                <a:gd name="T6" fmla="*/ 76 w 152"/>
                <a:gd name="T7" fmla="*/ 1065 h 1065"/>
                <a:gd name="T8" fmla="*/ 152 w 152"/>
                <a:gd name="T9" fmla="*/ 992 h 1065"/>
                <a:gd name="T10" fmla="*/ 152 w 152"/>
                <a:gd name="T11" fmla="*/ 76 h 1065"/>
                <a:gd name="T12" fmla="*/ 76 w 152"/>
                <a:gd name="T13" fmla="*/ 0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065">
                  <a:moveTo>
                    <a:pt x="76" y="0"/>
                  </a:moveTo>
                  <a:cubicBezTo>
                    <a:pt x="33" y="0"/>
                    <a:pt x="0" y="37"/>
                    <a:pt x="0" y="76"/>
                  </a:cubicBezTo>
                  <a:cubicBezTo>
                    <a:pt x="0" y="992"/>
                    <a:pt x="0" y="992"/>
                    <a:pt x="0" y="992"/>
                  </a:cubicBezTo>
                  <a:cubicBezTo>
                    <a:pt x="0" y="1032"/>
                    <a:pt x="33" y="1065"/>
                    <a:pt x="76" y="1065"/>
                  </a:cubicBezTo>
                  <a:cubicBezTo>
                    <a:pt x="116" y="1065"/>
                    <a:pt x="152" y="1032"/>
                    <a:pt x="152" y="992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152" y="37"/>
                    <a:pt x="116" y="0"/>
                    <a:pt x="76" y="0"/>
                  </a:cubicBezTo>
                  <a:close/>
                </a:path>
              </a:pathLst>
            </a:custGeom>
            <a:solidFill>
              <a:srgbClr val="EF8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8E1A3B9-0055-43BC-8918-369A50F12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7096" y="3392555"/>
              <a:ext cx="55594" cy="797941"/>
            </a:xfrm>
            <a:custGeom>
              <a:avLst/>
              <a:gdLst>
                <a:gd name="T0" fmla="*/ 0 w 73"/>
                <a:gd name="T1" fmla="*/ 0 h 1065"/>
                <a:gd name="T2" fmla="*/ 0 w 73"/>
                <a:gd name="T3" fmla="*/ 1065 h 1065"/>
                <a:gd name="T4" fmla="*/ 73 w 73"/>
                <a:gd name="T5" fmla="*/ 992 h 1065"/>
                <a:gd name="T6" fmla="*/ 73 w 73"/>
                <a:gd name="T7" fmla="*/ 76 h 1065"/>
                <a:gd name="T8" fmla="*/ 0 w 73"/>
                <a:gd name="T9" fmla="*/ 0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065">
                  <a:moveTo>
                    <a:pt x="0" y="0"/>
                  </a:moveTo>
                  <a:cubicBezTo>
                    <a:pt x="0" y="1065"/>
                    <a:pt x="0" y="1065"/>
                    <a:pt x="0" y="1065"/>
                  </a:cubicBezTo>
                  <a:cubicBezTo>
                    <a:pt x="40" y="1065"/>
                    <a:pt x="73" y="1032"/>
                    <a:pt x="73" y="992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37"/>
                    <a:pt x="40" y="3"/>
                    <a:pt x="0" y="0"/>
                  </a:cubicBezTo>
                  <a:close/>
                </a:path>
              </a:pathLst>
            </a:custGeom>
            <a:solidFill>
              <a:srgbClr val="D97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0B9EEF8-FD52-4F9B-A007-5DC131D74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4856" y="2607695"/>
              <a:ext cx="804481" cy="1255776"/>
            </a:xfrm>
            <a:custGeom>
              <a:avLst/>
              <a:gdLst>
                <a:gd name="T0" fmla="*/ 730 w 1065"/>
                <a:gd name="T1" fmla="*/ 1065 h 1676"/>
                <a:gd name="T2" fmla="*/ 962 w 1065"/>
                <a:gd name="T3" fmla="*/ 1138 h 1676"/>
                <a:gd name="T4" fmla="*/ 720 w 1065"/>
                <a:gd name="T5" fmla="*/ 650 h 1676"/>
                <a:gd name="T6" fmla="*/ 873 w 1065"/>
                <a:gd name="T7" fmla="*/ 703 h 1676"/>
                <a:gd name="T8" fmla="*/ 534 w 1065"/>
                <a:gd name="T9" fmla="*/ 0 h 1676"/>
                <a:gd name="T10" fmla="*/ 192 w 1065"/>
                <a:gd name="T11" fmla="*/ 703 h 1676"/>
                <a:gd name="T12" fmla="*/ 348 w 1065"/>
                <a:gd name="T13" fmla="*/ 650 h 1676"/>
                <a:gd name="T14" fmla="*/ 103 w 1065"/>
                <a:gd name="T15" fmla="*/ 1138 h 1676"/>
                <a:gd name="T16" fmla="*/ 335 w 1065"/>
                <a:gd name="T17" fmla="*/ 1065 h 1676"/>
                <a:gd name="T18" fmla="*/ 0 w 1065"/>
                <a:gd name="T19" fmla="*/ 1559 h 1676"/>
                <a:gd name="T20" fmla="*/ 528 w 1065"/>
                <a:gd name="T21" fmla="*/ 1676 h 1676"/>
                <a:gd name="T22" fmla="*/ 1065 w 1065"/>
                <a:gd name="T23" fmla="*/ 1559 h 1676"/>
                <a:gd name="T24" fmla="*/ 730 w 1065"/>
                <a:gd name="T25" fmla="*/ 1065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5" h="1676">
                  <a:moveTo>
                    <a:pt x="730" y="1065"/>
                  </a:moveTo>
                  <a:cubicBezTo>
                    <a:pt x="962" y="1138"/>
                    <a:pt x="962" y="1138"/>
                    <a:pt x="962" y="1138"/>
                  </a:cubicBezTo>
                  <a:cubicBezTo>
                    <a:pt x="720" y="650"/>
                    <a:pt x="720" y="650"/>
                    <a:pt x="720" y="650"/>
                  </a:cubicBezTo>
                  <a:cubicBezTo>
                    <a:pt x="873" y="703"/>
                    <a:pt x="873" y="703"/>
                    <a:pt x="873" y="703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192" y="703"/>
                    <a:pt x="192" y="703"/>
                    <a:pt x="192" y="703"/>
                  </a:cubicBezTo>
                  <a:cubicBezTo>
                    <a:pt x="348" y="650"/>
                    <a:pt x="348" y="650"/>
                    <a:pt x="348" y="650"/>
                  </a:cubicBezTo>
                  <a:cubicBezTo>
                    <a:pt x="103" y="1138"/>
                    <a:pt x="103" y="1138"/>
                    <a:pt x="103" y="1138"/>
                  </a:cubicBezTo>
                  <a:cubicBezTo>
                    <a:pt x="335" y="1065"/>
                    <a:pt x="335" y="1065"/>
                    <a:pt x="335" y="1065"/>
                  </a:cubicBezTo>
                  <a:cubicBezTo>
                    <a:pt x="0" y="1559"/>
                    <a:pt x="0" y="1559"/>
                    <a:pt x="0" y="1559"/>
                  </a:cubicBezTo>
                  <a:cubicBezTo>
                    <a:pt x="0" y="1559"/>
                    <a:pt x="259" y="1676"/>
                    <a:pt x="528" y="1676"/>
                  </a:cubicBezTo>
                  <a:cubicBezTo>
                    <a:pt x="790" y="1676"/>
                    <a:pt x="1065" y="1559"/>
                    <a:pt x="1065" y="1559"/>
                  </a:cubicBezTo>
                  <a:lnTo>
                    <a:pt x="730" y="1065"/>
                  </a:lnTo>
                  <a:close/>
                </a:path>
              </a:pathLst>
            </a:custGeom>
            <a:solidFill>
              <a:srgbClr val="4FB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14E3AE0-4BA0-472F-8CB1-401B8C0A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7096" y="2607695"/>
              <a:ext cx="402240" cy="1255776"/>
            </a:xfrm>
            <a:custGeom>
              <a:avLst/>
              <a:gdLst>
                <a:gd name="T0" fmla="*/ 196 w 531"/>
                <a:gd name="T1" fmla="*/ 1065 h 1676"/>
                <a:gd name="T2" fmla="*/ 428 w 531"/>
                <a:gd name="T3" fmla="*/ 1138 h 1676"/>
                <a:gd name="T4" fmla="*/ 186 w 531"/>
                <a:gd name="T5" fmla="*/ 650 h 1676"/>
                <a:gd name="T6" fmla="*/ 339 w 531"/>
                <a:gd name="T7" fmla="*/ 703 h 1676"/>
                <a:gd name="T8" fmla="*/ 0 w 531"/>
                <a:gd name="T9" fmla="*/ 0 h 1676"/>
                <a:gd name="T10" fmla="*/ 0 w 531"/>
                <a:gd name="T11" fmla="*/ 1676 h 1676"/>
                <a:gd name="T12" fmla="*/ 531 w 531"/>
                <a:gd name="T13" fmla="*/ 1559 h 1676"/>
                <a:gd name="T14" fmla="*/ 196 w 531"/>
                <a:gd name="T15" fmla="*/ 1065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676">
                  <a:moveTo>
                    <a:pt x="196" y="1065"/>
                  </a:moveTo>
                  <a:cubicBezTo>
                    <a:pt x="428" y="1138"/>
                    <a:pt x="428" y="1138"/>
                    <a:pt x="428" y="1138"/>
                  </a:cubicBezTo>
                  <a:cubicBezTo>
                    <a:pt x="186" y="650"/>
                    <a:pt x="186" y="650"/>
                    <a:pt x="186" y="650"/>
                  </a:cubicBezTo>
                  <a:cubicBezTo>
                    <a:pt x="339" y="703"/>
                    <a:pt x="339" y="703"/>
                    <a:pt x="339" y="70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259" y="1676"/>
                    <a:pt x="531" y="1559"/>
                    <a:pt x="531" y="1559"/>
                  </a:cubicBezTo>
                  <a:lnTo>
                    <a:pt x="196" y="1065"/>
                  </a:lnTo>
                  <a:close/>
                </a:path>
              </a:pathLst>
            </a:custGeom>
            <a:solidFill>
              <a:srgbClr val="29A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TREE LIST">
            <a:extLst>
              <a:ext uri="{FF2B5EF4-FFF2-40B4-BE49-F238E27FC236}">
                <a16:creationId xmlns:a16="http://schemas.microsoft.com/office/drawing/2014/main" id="{BAB7B6F9-3119-4D4A-B7C5-45BE2F013090}"/>
              </a:ext>
            </a:extLst>
          </p:cNvPr>
          <p:cNvGrpSpPr/>
          <p:nvPr/>
        </p:nvGrpSpPr>
        <p:grpSpPr>
          <a:xfrm>
            <a:off x="9790759" y="2310102"/>
            <a:ext cx="954912" cy="1880394"/>
            <a:chOff x="9843448" y="2310102"/>
            <a:chExt cx="954912" cy="1880394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6B0D36E-1270-40F6-89D2-B1747C6DC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2229" y="3242123"/>
              <a:ext cx="134080" cy="948373"/>
            </a:xfrm>
            <a:custGeom>
              <a:avLst/>
              <a:gdLst>
                <a:gd name="T0" fmla="*/ 90 w 179"/>
                <a:gd name="T1" fmla="*/ 0 h 1264"/>
                <a:gd name="T2" fmla="*/ 0 w 179"/>
                <a:gd name="T3" fmla="*/ 90 h 1264"/>
                <a:gd name="T4" fmla="*/ 0 w 179"/>
                <a:gd name="T5" fmla="*/ 1175 h 1264"/>
                <a:gd name="T6" fmla="*/ 90 w 179"/>
                <a:gd name="T7" fmla="*/ 1264 h 1264"/>
                <a:gd name="T8" fmla="*/ 179 w 179"/>
                <a:gd name="T9" fmla="*/ 1175 h 1264"/>
                <a:gd name="T10" fmla="*/ 179 w 179"/>
                <a:gd name="T11" fmla="*/ 90 h 1264"/>
                <a:gd name="T12" fmla="*/ 90 w 179"/>
                <a:gd name="T13" fmla="*/ 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264">
                  <a:moveTo>
                    <a:pt x="90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175"/>
                    <a:pt x="0" y="1175"/>
                    <a:pt x="0" y="1175"/>
                  </a:cubicBezTo>
                  <a:cubicBezTo>
                    <a:pt x="0" y="1224"/>
                    <a:pt x="40" y="1264"/>
                    <a:pt x="90" y="1264"/>
                  </a:cubicBezTo>
                  <a:cubicBezTo>
                    <a:pt x="139" y="1264"/>
                    <a:pt x="179" y="1224"/>
                    <a:pt x="179" y="1175"/>
                  </a:cubicBezTo>
                  <a:cubicBezTo>
                    <a:pt x="179" y="90"/>
                    <a:pt x="179" y="90"/>
                    <a:pt x="179" y="90"/>
                  </a:cubicBezTo>
                  <a:cubicBezTo>
                    <a:pt x="179" y="40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EF8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90D2A3E-6E1E-4C3E-927E-EB021FA67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904" y="3242123"/>
              <a:ext cx="65405" cy="948373"/>
            </a:xfrm>
            <a:custGeom>
              <a:avLst/>
              <a:gdLst>
                <a:gd name="T0" fmla="*/ 0 w 86"/>
                <a:gd name="T1" fmla="*/ 0 h 1264"/>
                <a:gd name="T2" fmla="*/ 0 w 86"/>
                <a:gd name="T3" fmla="*/ 1264 h 1264"/>
                <a:gd name="T4" fmla="*/ 86 w 86"/>
                <a:gd name="T5" fmla="*/ 1175 h 1264"/>
                <a:gd name="T6" fmla="*/ 86 w 86"/>
                <a:gd name="T7" fmla="*/ 90 h 1264"/>
                <a:gd name="T8" fmla="*/ 0 w 86"/>
                <a:gd name="T9" fmla="*/ 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64">
                  <a:moveTo>
                    <a:pt x="0" y="0"/>
                  </a:moveTo>
                  <a:cubicBezTo>
                    <a:pt x="0" y="1264"/>
                    <a:pt x="0" y="1264"/>
                    <a:pt x="0" y="1264"/>
                  </a:cubicBezTo>
                  <a:cubicBezTo>
                    <a:pt x="50" y="1264"/>
                    <a:pt x="86" y="1224"/>
                    <a:pt x="86" y="1175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43"/>
                    <a:pt x="50" y="3"/>
                    <a:pt x="0" y="0"/>
                  </a:cubicBezTo>
                  <a:close/>
                </a:path>
              </a:pathLst>
            </a:custGeom>
            <a:solidFill>
              <a:srgbClr val="D97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0536FB9-DA61-4A1C-8AEA-4E93A3C99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3448" y="2310102"/>
              <a:ext cx="954912" cy="1494504"/>
            </a:xfrm>
            <a:custGeom>
              <a:avLst/>
              <a:gdLst>
                <a:gd name="T0" fmla="*/ 867 w 1265"/>
                <a:gd name="T1" fmla="*/ 1264 h 1991"/>
                <a:gd name="T2" fmla="*/ 1142 w 1265"/>
                <a:gd name="T3" fmla="*/ 1354 h 1991"/>
                <a:gd name="T4" fmla="*/ 853 w 1265"/>
                <a:gd name="T5" fmla="*/ 770 h 1991"/>
                <a:gd name="T6" fmla="*/ 1036 w 1265"/>
                <a:gd name="T7" fmla="*/ 833 h 1991"/>
                <a:gd name="T8" fmla="*/ 631 w 1265"/>
                <a:gd name="T9" fmla="*/ 0 h 1991"/>
                <a:gd name="T10" fmla="*/ 229 w 1265"/>
                <a:gd name="T11" fmla="*/ 833 h 1991"/>
                <a:gd name="T12" fmla="*/ 409 w 1265"/>
                <a:gd name="T13" fmla="*/ 770 h 1991"/>
                <a:gd name="T14" fmla="*/ 120 w 1265"/>
                <a:gd name="T15" fmla="*/ 1354 h 1991"/>
                <a:gd name="T16" fmla="*/ 399 w 1265"/>
                <a:gd name="T17" fmla="*/ 1264 h 1991"/>
                <a:gd name="T18" fmla="*/ 0 w 1265"/>
                <a:gd name="T19" fmla="*/ 1852 h 1991"/>
                <a:gd name="T20" fmla="*/ 624 w 1265"/>
                <a:gd name="T21" fmla="*/ 1991 h 1991"/>
                <a:gd name="T22" fmla="*/ 1265 w 1265"/>
                <a:gd name="T23" fmla="*/ 1852 h 1991"/>
                <a:gd name="T24" fmla="*/ 867 w 1265"/>
                <a:gd name="T25" fmla="*/ 1264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5" h="1991">
                  <a:moveTo>
                    <a:pt x="867" y="1264"/>
                  </a:moveTo>
                  <a:cubicBezTo>
                    <a:pt x="1142" y="1354"/>
                    <a:pt x="1142" y="1354"/>
                    <a:pt x="1142" y="1354"/>
                  </a:cubicBezTo>
                  <a:cubicBezTo>
                    <a:pt x="853" y="770"/>
                    <a:pt x="853" y="770"/>
                    <a:pt x="853" y="770"/>
                  </a:cubicBezTo>
                  <a:cubicBezTo>
                    <a:pt x="1036" y="833"/>
                    <a:pt x="1036" y="833"/>
                    <a:pt x="1036" y="833"/>
                  </a:cubicBezTo>
                  <a:cubicBezTo>
                    <a:pt x="631" y="0"/>
                    <a:pt x="631" y="0"/>
                    <a:pt x="631" y="0"/>
                  </a:cubicBezTo>
                  <a:cubicBezTo>
                    <a:pt x="229" y="833"/>
                    <a:pt x="229" y="833"/>
                    <a:pt x="229" y="833"/>
                  </a:cubicBezTo>
                  <a:cubicBezTo>
                    <a:pt x="409" y="770"/>
                    <a:pt x="409" y="770"/>
                    <a:pt x="409" y="770"/>
                  </a:cubicBezTo>
                  <a:cubicBezTo>
                    <a:pt x="120" y="1354"/>
                    <a:pt x="120" y="1354"/>
                    <a:pt x="120" y="1354"/>
                  </a:cubicBezTo>
                  <a:cubicBezTo>
                    <a:pt x="399" y="1264"/>
                    <a:pt x="399" y="1264"/>
                    <a:pt x="399" y="1264"/>
                  </a:cubicBezTo>
                  <a:cubicBezTo>
                    <a:pt x="0" y="1852"/>
                    <a:pt x="0" y="1852"/>
                    <a:pt x="0" y="1852"/>
                  </a:cubicBezTo>
                  <a:cubicBezTo>
                    <a:pt x="0" y="1852"/>
                    <a:pt x="306" y="1991"/>
                    <a:pt x="624" y="1991"/>
                  </a:cubicBezTo>
                  <a:cubicBezTo>
                    <a:pt x="936" y="1991"/>
                    <a:pt x="1265" y="1852"/>
                    <a:pt x="1265" y="1852"/>
                  </a:cubicBezTo>
                  <a:lnTo>
                    <a:pt x="867" y="1264"/>
                  </a:lnTo>
                  <a:close/>
                </a:path>
              </a:pathLst>
            </a:custGeom>
            <a:solidFill>
              <a:srgbClr val="4FB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CC1FB904-B5F3-4AD3-8F8F-7223E174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904" y="2310102"/>
              <a:ext cx="477456" cy="1494504"/>
            </a:xfrm>
            <a:custGeom>
              <a:avLst/>
              <a:gdLst>
                <a:gd name="T0" fmla="*/ 236 w 634"/>
                <a:gd name="T1" fmla="*/ 1264 h 1991"/>
                <a:gd name="T2" fmla="*/ 511 w 634"/>
                <a:gd name="T3" fmla="*/ 1354 h 1991"/>
                <a:gd name="T4" fmla="*/ 222 w 634"/>
                <a:gd name="T5" fmla="*/ 770 h 1991"/>
                <a:gd name="T6" fmla="*/ 405 w 634"/>
                <a:gd name="T7" fmla="*/ 833 h 1991"/>
                <a:gd name="T8" fmla="*/ 0 w 634"/>
                <a:gd name="T9" fmla="*/ 0 h 1991"/>
                <a:gd name="T10" fmla="*/ 0 w 634"/>
                <a:gd name="T11" fmla="*/ 1991 h 1991"/>
                <a:gd name="T12" fmla="*/ 634 w 634"/>
                <a:gd name="T13" fmla="*/ 1852 h 1991"/>
                <a:gd name="T14" fmla="*/ 236 w 634"/>
                <a:gd name="T15" fmla="*/ 1264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4" h="1991">
                  <a:moveTo>
                    <a:pt x="236" y="1264"/>
                  </a:moveTo>
                  <a:cubicBezTo>
                    <a:pt x="511" y="1354"/>
                    <a:pt x="511" y="1354"/>
                    <a:pt x="511" y="1354"/>
                  </a:cubicBezTo>
                  <a:cubicBezTo>
                    <a:pt x="222" y="770"/>
                    <a:pt x="222" y="770"/>
                    <a:pt x="222" y="770"/>
                  </a:cubicBezTo>
                  <a:cubicBezTo>
                    <a:pt x="405" y="833"/>
                    <a:pt x="405" y="833"/>
                    <a:pt x="405" y="8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91"/>
                    <a:pt x="0" y="1991"/>
                    <a:pt x="0" y="1991"/>
                  </a:cubicBezTo>
                  <a:cubicBezTo>
                    <a:pt x="312" y="1988"/>
                    <a:pt x="634" y="1852"/>
                    <a:pt x="634" y="1852"/>
                  </a:cubicBezTo>
                  <a:lnTo>
                    <a:pt x="236" y="1264"/>
                  </a:lnTo>
                  <a:close/>
                </a:path>
              </a:pathLst>
            </a:custGeom>
            <a:solidFill>
              <a:srgbClr val="29A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3" name="SHAPE">
            <a:extLst>
              <a:ext uri="{FF2B5EF4-FFF2-40B4-BE49-F238E27FC236}">
                <a16:creationId xmlns:a16="http://schemas.microsoft.com/office/drawing/2014/main" id="{538BCC89-109B-4851-B66F-C76BB6E7B8FF}"/>
              </a:ext>
            </a:extLst>
          </p:cNvPr>
          <p:cNvSpPr/>
          <p:nvPr/>
        </p:nvSpPr>
        <p:spPr>
          <a:xfrm>
            <a:off x="6480670" y="4171949"/>
            <a:ext cx="4695330" cy="26860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SHAPE">
            <a:extLst>
              <a:ext uri="{FF2B5EF4-FFF2-40B4-BE49-F238E27FC236}">
                <a16:creationId xmlns:a16="http://schemas.microsoft.com/office/drawing/2014/main" id="{C00AB522-9D8B-45B2-8A78-4A714C5BF3D7}"/>
              </a:ext>
            </a:extLst>
          </p:cNvPr>
          <p:cNvSpPr/>
          <p:nvPr/>
        </p:nvSpPr>
        <p:spPr>
          <a:xfrm>
            <a:off x="0" y="2310102"/>
            <a:ext cx="1760499" cy="2243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7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7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72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0" presetClass="pat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875E-6 -4.81481E-6 L 0.06133 -4.81481E-6 " pathEditMode="relative" rAng="0" ptsTypes="AA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6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29167E-6 3.7037E-7 L 0.06523 3.7037E-7 " pathEditMode="relative" rAng="0" ptsTypes="AA">
                                          <p:cBhvr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8" accel="10000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8" accel="10000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  <p:bldP spid="9" grpId="2"/>
          <p:bldP spid="10" grpId="0"/>
          <p:bldP spid="10" grpId="1"/>
          <p:bldP spid="10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0" presetClass="pat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875E-6 -4.81481E-6 L 0.06133 -4.81481E-6 " pathEditMode="relative" rAng="0" ptsTypes="AA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6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29167E-6 3.7037E-7 L 0.06523 3.7037E-7 " pathEditMode="relative" rAng="0" ptsTypes="AA">
                                          <p:cBhvr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8" accel="10000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8" accel="10000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4" ac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  <p:bldP spid="9" grpId="2"/>
          <p:bldP spid="10" grpId="0"/>
          <p:bldP spid="10" grpId="1"/>
          <p:bldP spid="10" grpId="2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"/>
          <p:cNvSpPr>
            <a:spLocks noChangeAspect="1" noChangeArrowheads="1" noTextEdit="1"/>
          </p:cNvSpPr>
          <p:nvPr/>
        </p:nvSpPr>
        <p:spPr bwMode="auto">
          <a:xfrm>
            <a:off x="2565401" y="4068762"/>
            <a:ext cx="7061200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BUT DON'T KNOW"/>
          <p:cNvSpPr>
            <a:spLocks noChangeArrowheads="1"/>
          </p:cNvSpPr>
          <p:nvPr/>
        </p:nvSpPr>
        <p:spPr bwMode="auto">
          <a:xfrm>
            <a:off x="3209926" y="3813175"/>
            <a:ext cx="61626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 Black" panose="020B0A03030101060003" pitchFamily="34" charset="0"/>
              </a:rPr>
              <a:t>BUT DON'T KNOW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</a:endParaRPr>
          </a:p>
        </p:txBody>
      </p:sp>
      <p:sp>
        <p:nvSpPr>
          <p:cNvPr id="8" name="HOW TO GO ABOUT IT ?"/>
          <p:cNvSpPr>
            <a:spLocks noChangeArrowheads="1"/>
          </p:cNvSpPr>
          <p:nvPr/>
        </p:nvSpPr>
        <p:spPr bwMode="auto">
          <a:xfrm>
            <a:off x="2312988" y="4465637"/>
            <a:ext cx="791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" panose="020B0503030101060003" pitchFamily="34" charset="0"/>
              </a:rPr>
              <a:t> HOW TO GO ABOUT IT?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13" name="FREEFORM SHAPE">
            <a:extLst>
              <a:ext uri="{FF2B5EF4-FFF2-40B4-BE49-F238E27FC236}">
                <a16:creationId xmlns:a16="http://schemas.microsoft.com/office/drawing/2014/main" id="{D295E643-299C-4AC6-A6DA-9946C690B318}"/>
              </a:ext>
            </a:extLst>
          </p:cNvPr>
          <p:cNvSpPr>
            <a:spLocks/>
          </p:cNvSpPr>
          <p:nvPr/>
        </p:nvSpPr>
        <p:spPr bwMode="auto">
          <a:xfrm>
            <a:off x="5104607" y="2193926"/>
            <a:ext cx="2052638" cy="1206500"/>
          </a:xfrm>
          <a:custGeom>
            <a:avLst/>
            <a:gdLst>
              <a:gd name="T0" fmla="*/ 2616 w 2706"/>
              <a:gd name="T1" fmla="*/ 478 h 1592"/>
              <a:gd name="T2" fmla="*/ 2279 w 2706"/>
              <a:gd name="T3" fmla="*/ 383 h 1592"/>
              <a:gd name="T4" fmla="*/ 1943 w 2706"/>
              <a:gd name="T5" fmla="*/ 407 h 1592"/>
              <a:gd name="T6" fmla="*/ 1469 w 2706"/>
              <a:gd name="T7" fmla="*/ 109 h 1592"/>
              <a:gd name="T8" fmla="*/ 1232 w 2706"/>
              <a:gd name="T9" fmla="*/ 265 h 1592"/>
              <a:gd name="T10" fmla="*/ 938 w 2706"/>
              <a:gd name="T11" fmla="*/ 308 h 1592"/>
              <a:gd name="T12" fmla="*/ 440 w 2706"/>
              <a:gd name="T13" fmla="*/ 431 h 1592"/>
              <a:gd name="T14" fmla="*/ 578 w 2706"/>
              <a:gd name="T15" fmla="*/ 753 h 1592"/>
              <a:gd name="T16" fmla="*/ 459 w 2706"/>
              <a:gd name="T17" fmla="*/ 838 h 1592"/>
              <a:gd name="T18" fmla="*/ 170 w 2706"/>
              <a:gd name="T19" fmla="*/ 1028 h 1592"/>
              <a:gd name="T20" fmla="*/ 56 w 2706"/>
              <a:gd name="T21" fmla="*/ 1346 h 1592"/>
              <a:gd name="T22" fmla="*/ 530 w 2706"/>
              <a:gd name="T23" fmla="*/ 1502 h 1592"/>
              <a:gd name="T24" fmla="*/ 985 w 2706"/>
              <a:gd name="T25" fmla="*/ 1251 h 1592"/>
              <a:gd name="T26" fmla="*/ 1346 w 2706"/>
              <a:gd name="T27" fmla="*/ 1412 h 1592"/>
              <a:gd name="T28" fmla="*/ 1985 w 2706"/>
              <a:gd name="T29" fmla="*/ 1426 h 1592"/>
              <a:gd name="T30" fmla="*/ 2137 w 2706"/>
              <a:gd name="T31" fmla="*/ 1189 h 1592"/>
              <a:gd name="T32" fmla="*/ 1943 w 2706"/>
              <a:gd name="T33" fmla="*/ 1057 h 1592"/>
              <a:gd name="T34" fmla="*/ 2260 w 2706"/>
              <a:gd name="T35" fmla="*/ 815 h 1592"/>
              <a:gd name="T36" fmla="*/ 2616 w 2706"/>
              <a:gd name="T37" fmla="*/ 478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06" h="1592">
                <a:moveTo>
                  <a:pt x="2616" y="478"/>
                </a:moveTo>
                <a:cubicBezTo>
                  <a:pt x="2583" y="417"/>
                  <a:pt x="2369" y="360"/>
                  <a:pt x="2279" y="383"/>
                </a:cubicBezTo>
                <a:cubicBezTo>
                  <a:pt x="2156" y="412"/>
                  <a:pt x="1948" y="493"/>
                  <a:pt x="1943" y="407"/>
                </a:cubicBezTo>
                <a:cubicBezTo>
                  <a:pt x="1933" y="180"/>
                  <a:pt x="1734" y="0"/>
                  <a:pt x="1469" y="109"/>
                </a:cubicBezTo>
                <a:cubicBezTo>
                  <a:pt x="1374" y="151"/>
                  <a:pt x="1322" y="227"/>
                  <a:pt x="1232" y="265"/>
                </a:cubicBezTo>
                <a:cubicBezTo>
                  <a:pt x="1147" y="303"/>
                  <a:pt x="1038" y="308"/>
                  <a:pt x="938" y="308"/>
                </a:cubicBezTo>
                <a:cubicBezTo>
                  <a:pt x="734" y="308"/>
                  <a:pt x="502" y="251"/>
                  <a:pt x="440" y="431"/>
                </a:cubicBezTo>
                <a:cubicBezTo>
                  <a:pt x="398" y="554"/>
                  <a:pt x="639" y="635"/>
                  <a:pt x="578" y="753"/>
                </a:cubicBezTo>
                <a:cubicBezTo>
                  <a:pt x="559" y="786"/>
                  <a:pt x="502" y="815"/>
                  <a:pt x="459" y="838"/>
                </a:cubicBezTo>
                <a:cubicBezTo>
                  <a:pt x="341" y="895"/>
                  <a:pt x="256" y="948"/>
                  <a:pt x="170" y="1028"/>
                </a:cubicBezTo>
                <a:cubicBezTo>
                  <a:pt x="9" y="1180"/>
                  <a:pt x="0" y="1251"/>
                  <a:pt x="56" y="1346"/>
                </a:cubicBezTo>
                <a:cubicBezTo>
                  <a:pt x="113" y="1450"/>
                  <a:pt x="341" y="1549"/>
                  <a:pt x="530" y="1502"/>
                </a:cubicBezTo>
                <a:cubicBezTo>
                  <a:pt x="758" y="1440"/>
                  <a:pt x="734" y="1317"/>
                  <a:pt x="985" y="1251"/>
                </a:cubicBezTo>
                <a:cubicBezTo>
                  <a:pt x="1199" y="1199"/>
                  <a:pt x="1265" y="1312"/>
                  <a:pt x="1346" y="1412"/>
                </a:cubicBezTo>
                <a:cubicBezTo>
                  <a:pt x="1493" y="1592"/>
                  <a:pt x="1786" y="1583"/>
                  <a:pt x="1985" y="1426"/>
                </a:cubicBezTo>
                <a:cubicBezTo>
                  <a:pt x="2052" y="1374"/>
                  <a:pt x="2161" y="1265"/>
                  <a:pt x="2137" y="1189"/>
                </a:cubicBezTo>
                <a:cubicBezTo>
                  <a:pt x="2123" y="1132"/>
                  <a:pt x="2000" y="1094"/>
                  <a:pt x="1943" y="1057"/>
                </a:cubicBezTo>
                <a:cubicBezTo>
                  <a:pt x="1744" y="914"/>
                  <a:pt x="2080" y="867"/>
                  <a:pt x="2260" y="815"/>
                </a:cubicBezTo>
                <a:cubicBezTo>
                  <a:pt x="2431" y="763"/>
                  <a:pt x="2706" y="663"/>
                  <a:pt x="2616" y="478"/>
                </a:cubicBezTo>
                <a:close/>
              </a:path>
            </a:pathLst>
          </a:custGeom>
          <a:solidFill>
            <a:srgbClr val="9FCD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PICTURE LIST">
            <a:extLst>
              <a:ext uri="{FF2B5EF4-FFF2-40B4-BE49-F238E27FC236}">
                <a16:creationId xmlns:a16="http://schemas.microsoft.com/office/drawing/2014/main" id="{7AEA9741-0EAE-4419-B317-AA145FEFAB3A}"/>
              </a:ext>
            </a:extLst>
          </p:cNvPr>
          <p:cNvGrpSpPr/>
          <p:nvPr/>
        </p:nvGrpSpPr>
        <p:grpSpPr>
          <a:xfrm>
            <a:off x="5042694" y="2043113"/>
            <a:ext cx="2106613" cy="1571625"/>
            <a:chOff x="5042694" y="2043113"/>
            <a:chExt cx="2106613" cy="1571625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6D792F9-9226-409D-9195-DDBE4EC5E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694" y="2043113"/>
              <a:ext cx="2106613" cy="1571625"/>
            </a:xfrm>
            <a:custGeom>
              <a:avLst/>
              <a:gdLst>
                <a:gd name="T0" fmla="*/ 2085 w 2777"/>
                <a:gd name="T1" fmla="*/ 0 h 2075"/>
                <a:gd name="T2" fmla="*/ 1389 w 2777"/>
                <a:gd name="T3" fmla="*/ 194 h 2075"/>
                <a:gd name="T4" fmla="*/ 697 w 2777"/>
                <a:gd name="T5" fmla="*/ 0 h 2075"/>
                <a:gd name="T6" fmla="*/ 0 w 2777"/>
                <a:gd name="T7" fmla="*/ 194 h 2075"/>
                <a:gd name="T8" fmla="*/ 0 w 2777"/>
                <a:gd name="T9" fmla="*/ 2075 h 2075"/>
                <a:gd name="T10" fmla="*/ 692 w 2777"/>
                <a:gd name="T11" fmla="*/ 1881 h 2075"/>
                <a:gd name="T12" fmla="*/ 1389 w 2777"/>
                <a:gd name="T13" fmla="*/ 2075 h 2075"/>
                <a:gd name="T14" fmla="*/ 2085 w 2777"/>
                <a:gd name="T15" fmla="*/ 1881 h 2075"/>
                <a:gd name="T16" fmla="*/ 2777 w 2777"/>
                <a:gd name="T17" fmla="*/ 2075 h 2075"/>
                <a:gd name="T18" fmla="*/ 2777 w 2777"/>
                <a:gd name="T19" fmla="*/ 194 h 2075"/>
                <a:gd name="T20" fmla="*/ 2085 w 2777"/>
                <a:gd name="T21" fmla="*/ 0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77" h="2075">
                  <a:moveTo>
                    <a:pt x="2085" y="0"/>
                  </a:moveTo>
                  <a:lnTo>
                    <a:pt x="1389" y="194"/>
                  </a:lnTo>
                  <a:lnTo>
                    <a:pt x="697" y="0"/>
                  </a:lnTo>
                  <a:lnTo>
                    <a:pt x="0" y="194"/>
                  </a:lnTo>
                  <a:lnTo>
                    <a:pt x="0" y="2075"/>
                  </a:lnTo>
                  <a:lnTo>
                    <a:pt x="692" y="1881"/>
                  </a:lnTo>
                  <a:lnTo>
                    <a:pt x="1389" y="2075"/>
                  </a:lnTo>
                  <a:lnTo>
                    <a:pt x="2085" y="1881"/>
                  </a:lnTo>
                  <a:lnTo>
                    <a:pt x="2777" y="2075"/>
                  </a:lnTo>
                  <a:lnTo>
                    <a:pt x="2777" y="194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F9D4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1278F9-C5BF-487F-A06B-00B22251D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332" y="2043113"/>
              <a:ext cx="1577975" cy="1571625"/>
            </a:xfrm>
            <a:custGeom>
              <a:avLst/>
              <a:gdLst>
                <a:gd name="T0" fmla="*/ 0 w 2080"/>
                <a:gd name="T1" fmla="*/ 0 h 2075"/>
                <a:gd name="T2" fmla="*/ 0 w 2080"/>
                <a:gd name="T3" fmla="*/ 1881 h 2075"/>
                <a:gd name="T4" fmla="*/ 692 w 2080"/>
                <a:gd name="T5" fmla="*/ 2075 h 2075"/>
                <a:gd name="T6" fmla="*/ 692 w 2080"/>
                <a:gd name="T7" fmla="*/ 194 h 2075"/>
                <a:gd name="T8" fmla="*/ 692 w 2080"/>
                <a:gd name="T9" fmla="*/ 194 h 2075"/>
                <a:gd name="T10" fmla="*/ 0 w 2080"/>
                <a:gd name="T11" fmla="*/ 0 h 2075"/>
                <a:gd name="T12" fmla="*/ 1388 w 2080"/>
                <a:gd name="T13" fmla="*/ 0 h 2075"/>
                <a:gd name="T14" fmla="*/ 1388 w 2080"/>
                <a:gd name="T15" fmla="*/ 1881 h 2075"/>
                <a:gd name="T16" fmla="*/ 1388 w 2080"/>
                <a:gd name="T17" fmla="*/ 1881 h 2075"/>
                <a:gd name="T18" fmla="*/ 2080 w 2080"/>
                <a:gd name="T19" fmla="*/ 2075 h 2075"/>
                <a:gd name="T20" fmla="*/ 2080 w 2080"/>
                <a:gd name="T21" fmla="*/ 194 h 2075"/>
                <a:gd name="T22" fmla="*/ 1388 w 2080"/>
                <a:gd name="T23" fmla="*/ 0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2075">
                  <a:moveTo>
                    <a:pt x="0" y="0"/>
                  </a:moveTo>
                  <a:lnTo>
                    <a:pt x="0" y="1881"/>
                  </a:lnTo>
                  <a:lnTo>
                    <a:pt x="692" y="2075"/>
                  </a:lnTo>
                  <a:lnTo>
                    <a:pt x="692" y="194"/>
                  </a:lnTo>
                  <a:lnTo>
                    <a:pt x="692" y="194"/>
                  </a:lnTo>
                  <a:lnTo>
                    <a:pt x="0" y="0"/>
                  </a:lnTo>
                  <a:close/>
                  <a:moveTo>
                    <a:pt x="1388" y="0"/>
                  </a:moveTo>
                  <a:lnTo>
                    <a:pt x="1388" y="1881"/>
                  </a:lnTo>
                  <a:lnTo>
                    <a:pt x="1388" y="1881"/>
                  </a:lnTo>
                  <a:lnTo>
                    <a:pt x="2080" y="2075"/>
                  </a:lnTo>
                  <a:lnTo>
                    <a:pt x="2080" y="19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DD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PICTURE LIST">
            <a:extLst>
              <a:ext uri="{FF2B5EF4-FFF2-40B4-BE49-F238E27FC236}">
                <a16:creationId xmlns:a16="http://schemas.microsoft.com/office/drawing/2014/main" id="{1E09286D-FBA2-42E9-81AC-B5711B091C63}"/>
              </a:ext>
            </a:extLst>
          </p:cNvPr>
          <p:cNvGrpSpPr/>
          <p:nvPr/>
        </p:nvGrpSpPr>
        <p:grpSpPr>
          <a:xfrm>
            <a:off x="5093836" y="2131219"/>
            <a:ext cx="2052638" cy="1206500"/>
            <a:chOff x="5104607" y="2193926"/>
            <a:chExt cx="2052638" cy="1206500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6698131-22D2-4011-81C4-038D58109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607" y="2193926"/>
              <a:ext cx="2052638" cy="1206500"/>
            </a:xfrm>
            <a:custGeom>
              <a:avLst/>
              <a:gdLst>
                <a:gd name="T0" fmla="*/ 2616 w 2706"/>
                <a:gd name="T1" fmla="*/ 478 h 1592"/>
                <a:gd name="T2" fmla="*/ 2279 w 2706"/>
                <a:gd name="T3" fmla="*/ 383 h 1592"/>
                <a:gd name="T4" fmla="*/ 1943 w 2706"/>
                <a:gd name="T5" fmla="*/ 407 h 1592"/>
                <a:gd name="T6" fmla="*/ 1469 w 2706"/>
                <a:gd name="T7" fmla="*/ 109 h 1592"/>
                <a:gd name="T8" fmla="*/ 1232 w 2706"/>
                <a:gd name="T9" fmla="*/ 265 h 1592"/>
                <a:gd name="T10" fmla="*/ 938 w 2706"/>
                <a:gd name="T11" fmla="*/ 308 h 1592"/>
                <a:gd name="T12" fmla="*/ 440 w 2706"/>
                <a:gd name="T13" fmla="*/ 431 h 1592"/>
                <a:gd name="T14" fmla="*/ 578 w 2706"/>
                <a:gd name="T15" fmla="*/ 753 h 1592"/>
                <a:gd name="T16" fmla="*/ 459 w 2706"/>
                <a:gd name="T17" fmla="*/ 838 h 1592"/>
                <a:gd name="T18" fmla="*/ 170 w 2706"/>
                <a:gd name="T19" fmla="*/ 1028 h 1592"/>
                <a:gd name="T20" fmla="*/ 56 w 2706"/>
                <a:gd name="T21" fmla="*/ 1346 h 1592"/>
                <a:gd name="T22" fmla="*/ 530 w 2706"/>
                <a:gd name="T23" fmla="*/ 1502 h 1592"/>
                <a:gd name="T24" fmla="*/ 985 w 2706"/>
                <a:gd name="T25" fmla="*/ 1251 h 1592"/>
                <a:gd name="T26" fmla="*/ 1346 w 2706"/>
                <a:gd name="T27" fmla="*/ 1412 h 1592"/>
                <a:gd name="T28" fmla="*/ 1985 w 2706"/>
                <a:gd name="T29" fmla="*/ 1426 h 1592"/>
                <a:gd name="T30" fmla="*/ 2137 w 2706"/>
                <a:gd name="T31" fmla="*/ 1189 h 1592"/>
                <a:gd name="T32" fmla="*/ 1943 w 2706"/>
                <a:gd name="T33" fmla="*/ 1057 h 1592"/>
                <a:gd name="T34" fmla="*/ 2260 w 2706"/>
                <a:gd name="T35" fmla="*/ 815 h 1592"/>
                <a:gd name="T36" fmla="*/ 2616 w 2706"/>
                <a:gd name="T37" fmla="*/ 478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6" h="1592">
                  <a:moveTo>
                    <a:pt x="2616" y="478"/>
                  </a:moveTo>
                  <a:cubicBezTo>
                    <a:pt x="2583" y="417"/>
                    <a:pt x="2369" y="360"/>
                    <a:pt x="2279" y="383"/>
                  </a:cubicBezTo>
                  <a:cubicBezTo>
                    <a:pt x="2156" y="412"/>
                    <a:pt x="1948" y="493"/>
                    <a:pt x="1943" y="407"/>
                  </a:cubicBezTo>
                  <a:cubicBezTo>
                    <a:pt x="1933" y="180"/>
                    <a:pt x="1734" y="0"/>
                    <a:pt x="1469" y="109"/>
                  </a:cubicBezTo>
                  <a:cubicBezTo>
                    <a:pt x="1374" y="151"/>
                    <a:pt x="1322" y="227"/>
                    <a:pt x="1232" y="265"/>
                  </a:cubicBezTo>
                  <a:cubicBezTo>
                    <a:pt x="1147" y="303"/>
                    <a:pt x="1038" y="308"/>
                    <a:pt x="938" y="308"/>
                  </a:cubicBezTo>
                  <a:cubicBezTo>
                    <a:pt x="734" y="308"/>
                    <a:pt x="502" y="251"/>
                    <a:pt x="440" y="431"/>
                  </a:cubicBezTo>
                  <a:cubicBezTo>
                    <a:pt x="398" y="554"/>
                    <a:pt x="639" y="635"/>
                    <a:pt x="578" y="753"/>
                  </a:cubicBezTo>
                  <a:cubicBezTo>
                    <a:pt x="559" y="786"/>
                    <a:pt x="502" y="815"/>
                    <a:pt x="459" y="838"/>
                  </a:cubicBezTo>
                  <a:cubicBezTo>
                    <a:pt x="341" y="895"/>
                    <a:pt x="256" y="948"/>
                    <a:pt x="170" y="1028"/>
                  </a:cubicBezTo>
                  <a:cubicBezTo>
                    <a:pt x="9" y="1180"/>
                    <a:pt x="0" y="1251"/>
                    <a:pt x="56" y="1346"/>
                  </a:cubicBezTo>
                  <a:cubicBezTo>
                    <a:pt x="113" y="1450"/>
                    <a:pt x="341" y="1549"/>
                    <a:pt x="530" y="1502"/>
                  </a:cubicBezTo>
                  <a:cubicBezTo>
                    <a:pt x="758" y="1440"/>
                    <a:pt x="734" y="1317"/>
                    <a:pt x="985" y="1251"/>
                  </a:cubicBezTo>
                  <a:cubicBezTo>
                    <a:pt x="1199" y="1199"/>
                    <a:pt x="1265" y="1312"/>
                    <a:pt x="1346" y="1412"/>
                  </a:cubicBezTo>
                  <a:cubicBezTo>
                    <a:pt x="1493" y="1592"/>
                    <a:pt x="1786" y="1583"/>
                    <a:pt x="1985" y="1426"/>
                  </a:cubicBezTo>
                  <a:cubicBezTo>
                    <a:pt x="2052" y="1374"/>
                    <a:pt x="2161" y="1265"/>
                    <a:pt x="2137" y="1189"/>
                  </a:cubicBezTo>
                  <a:cubicBezTo>
                    <a:pt x="2123" y="1132"/>
                    <a:pt x="2000" y="1094"/>
                    <a:pt x="1943" y="1057"/>
                  </a:cubicBezTo>
                  <a:cubicBezTo>
                    <a:pt x="1744" y="914"/>
                    <a:pt x="2080" y="867"/>
                    <a:pt x="2260" y="815"/>
                  </a:cubicBezTo>
                  <a:cubicBezTo>
                    <a:pt x="2431" y="763"/>
                    <a:pt x="2706" y="663"/>
                    <a:pt x="2616" y="478"/>
                  </a:cubicBezTo>
                  <a:close/>
                </a:path>
              </a:pathLst>
            </a:custGeom>
            <a:solidFill>
              <a:srgbClr val="9FC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B6393E0-F1A3-41F5-923A-4C21CDDE9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332" y="2359026"/>
              <a:ext cx="1585913" cy="947738"/>
            </a:xfrm>
            <a:custGeom>
              <a:avLst/>
              <a:gdLst>
                <a:gd name="T0" fmla="*/ 322 w 2090"/>
                <a:gd name="T1" fmla="*/ 90 h 1251"/>
                <a:gd name="T2" fmla="*/ 0 w 2090"/>
                <a:gd name="T3" fmla="*/ 85 h 1251"/>
                <a:gd name="T4" fmla="*/ 0 w 2090"/>
                <a:gd name="T5" fmla="*/ 1251 h 1251"/>
                <a:gd name="T6" fmla="*/ 369 w 2090"/>
                <a:gd name="T7" fmla="*/ 1033 h 1251"/>
                <a:gd name="T8" fmla="*/ 692 w 2090"/>
                <a:gd name="T9" fmla="*/ 1147 h 1251"/>
                <a:gd name="T10" fmla="*/ 692 w 2090"/>
                <a:gd name="T11" fmla="*/ 0 h 1251"/>
                <a:gd name="T12" fmla="*/ 616 w 2090"/>
                <a:gd name="T13" fmla="*/ 47 h 1251"/>
                <a:gd name="T14" fmla="*/ 322 w 2090"/>
                <a:gd name="T15" fmla="*/ 90 h 1251"/>
                <a:gd name="T16" fmla="*/ 2000 w 2090"/>
                <a:gd name="T17" fmla="*/ 260 h 1251"/>
                <a:gd name="T18" fmla="*/ 1663 w 2090"/>
                <a:gd name="T19" fmla="*/ 165 h 1251"/>
                <a:gd name="T20" fmla="*/ 1388 w 2090"/>
                <a:gd name="T21" fmla="*/ 227 h 1251"/>
                <a:gd name="T22" fmla="*/ 1388 w 2090"/>
                <a:gd name="T23" fmla="*/ 668 h 1251"/>
                <a:gd name="T24" fmla="*/ 1644 w 2090"/>
                <a:gd name="T25" fmla="*/ 597 h 1251"/>
                <a:gd name="T26" fmla="*/ 2000 w 2090"/>
                <a:gd name="T27" fmla="*/ 260 h 1251"/>
                <a:gd name="T28" fmla="*/ 1388 w 2090"/>
                <a:gd name="T29" fmla="*/ 872 h 1251"/>
                <a:gd name="T30" fmla="*/ 1388 w 2090"/>
                <a:gd name="T31" fmla="*/ 1194 h 1251"/>
                <a:gd name="T32" fmla="*/ 1521 w 2090"/>
                <a:gd name="T33" fmla="*/ 971 h 1251"/>
                <a:gd name="T34" fmla="*/ 1388 w 2090"/>
                <a:gd name="T35" fmla="*/ 872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90" h="1251">
                  <a:moveTo>
                    <a:pt x="322" y="90"/>
                  </a:moveTo>
                  <a:cubicBezTo>
                    <a:pt x="213" y="90"/>
                    <a:pt x="95" y="75"/>
                    <a:pt x="0" y="85"/>
                  </a:cubicBezTo>
                  <a:cubicBezTo>
                    <a:pt x="0" y="1251"/>
                    <a:pt x="0" y="1251"/>
                    <a:pt x="0" y="1251"/>
                  </a:cubicBezTo>
                  <a:cubicBezTo>
                    <a:pt x="142" y="1189"/>
                    <a:pt x="156" y="1090"/>
                    <a:pt x="369" y="1033"/>
                  </a:cubicBezTo>
                  <a:cubicBezTo>
                    <a:pt x="554" y="985"/>
                    <a:pt x="625" y="1066"/>
                    <a:pt x="692" y="1147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668" y="19"/>
                    <a:pt x="644" y="38"/>
                    <a:pt x="616" y="47"/>
                  </a:cubicBezTo>
                  <a:cubicBezTo>
                    <a:pt x="531" y="85"/>
                    <a:pt x="422" y="90"/>
                    <a:pt x="322" y="90"/>
                  </a:cubicBezTo>
                  <a:close/>
                  <a:moveTo>
                    <a:pt x="2000" y="260"/>
                  </a:moveTo>
                  <a:cubicBezTo>
                    <a:pt x="1967" y="199"/>
                    <a:pt x="1753" y="142"/>
                    <a:pt x="1663" y="165"/>
                  </a:cubicBezTo>
                  <a:cubicBezTo>
                    <a:pt x="1583" y="184"/>
                    <a:pt x="1460" y="227"/>
                    <a:pt x="1388" y="227"/>
                  </a:cubicBezTo>
                  <a:cubicBezTo>
                    <a:pt x="1388" y="668"/>
                    <a:pt x="1388" y="668"/>
                    <a:pt x="1388" y="668"/>
                  </a:cubicBezTo>
                  <a:cubicBezTo>
                    <a:pt x="1469" y="639"/>
                    <a:pt x="1569" y="616"/>
                    <a:pt x="1644" y="597"/>
                  </a:cubicBezTo>
                  <a:cubicBezTo>
                    <a:pt x="1815" y="545"/>
                    <a:pt x="2090" y="445"/>
                    <a:pt x="2000" y="260"/>
                  </a:cubicBezTo>
                  <a:close/>
                  <a:moveTo>
                    <a:pt x="1388" y="872"/>
                  </a:moveTo>
                  <a:cubicBezTo>
                    <a:pt x="1388" y="1194"/>
                    <a:pt x="1388" y="1194"/>
                    <a:pt x="1388" y="1194"/>
                  </a:cubicBezTo>
                  <a:cubicBezTo>
                    <a:pt x="1455" y="1137"/>
                    <a:pt x="1540" y="1038"/>
                    <a:pt x="1521" y="971"/>
                  </a:cubicBezTo>
                  <a:cubicBezTo>
                    <a:pt x="1512" y="929"/>
                    <a:pt x="1445" y="900"/>
                    <a:pt x="1388" y="872"/>
                  </a:cubicBezTo>
                  <a:close/>
                </a:path>
              </a:pathLst>
            </a:custGeom>
            <a:solidFill>
              <a:srgbClr val="8AB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PICTURE LIST">
            <a:extLst>
              <a:ext uri="{FF2B5EF4-FFF2-40B4-BE49-F238E27FC236}">
                <a16:creationId xmlns:a16="http://schemas.microsoft.com/office/drawing/2014/main" id="{558B92F8-AFDB-4B2B-A13E-614F0A2D8B7F}"/>
              </a:ext>
            </a:extLst>
          </p:cNvPr>
          <p:cNvGrpSpPr/>
          <p:nvPr/>
        </p:nvGrpSpPr>
        <p:grpSpPr>
          <a:xfrm>
            <a:off x="5734843" y="1732757"/>
            <a:ext cx="722313" cy="1881981"/>
            <a:chOff x="5734843" y="1732757"/>
            <a:chExt cx="722313" cy="188198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58EFBAC-2161-4B2F-A6F6-F948905C7A86}"/>
                </a:ext>
              </a:extLst>
            </p:cNvPr>
            <p:cNvGrpSpPr/>
            <p:nvPr/>
          </p:nvGrpSpPr>
          <p:grpSpPr>
            <a:xfrm>
              <a:off x="5734843" y="1732757"/>
              <a:ext cx="722313" cy="922338"/>
              <a:chOff x="5736432" y="1646238"/>
              <a:chExt cx="722313" cy="922338"/>
            </a:xfrm>
          </p:grpSpPr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A330802C-39BF-4489-99B7-AD9E87DB1A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8044" y="2103438"/>
                <a:ext cx="320675" cy="315913"/>
              </a:xfrm>
              <a:custGeom>
                <a:avLst/>
                <a:gdLst>
                  <a:gd name="T0" fmla="*/ 209 w 422"/>
                  <a:gd name="T1" fmla="*/ 0 h 417"/>
                  <a:gd name="T2" fmla="*/ 0 w 422"/>
                  <a:gd name="T3" fmla="*/ 209 h 417"/>
                  <a:gd name="T4" fmla="*/ 209 w 422"/>
                  <a:gd name="T5" fmla="*/ 417 h 417"/>
                  <a:gd name="T6" fmla="*/ 422 w 422"/>
                  <a:gd name="T7" fmla="*/ 209 h 417"/>
                  <a:gd name="T8" fmla="*/ 209 w 422"/>
                  <a:gd name="T9" fmla="*/ 0 h 417"/>
                  <a:gd name="T10" fmla="*/ 209 w 422"/>
                  <a:gd name="T11" fmla="*/ 341 h 417"/>
                  <a:gd name="T12" fmla="*/ 76 w 422"/>
                  <a:gd name="T13" fmla="*/ 209 h 417"/>
                  <a:gd name="T14" fmla="*/ 209 w 422"/>
                  <a:gd name="T15" fmla="*/ 76 h 417"/>
                  <a:gd name="T16" fmla="*/ 346 w 422"/>
                  <a:gd name="T17" fmla="*/ 209 h 417"/>
                  <a:gd name="T18" fmla="*/ 209 w 422"/>
                  <a:gd name="T19" fmla="*/ 341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2" h="417">
                    <a:moveTo>
                      <a:pt x="209" y="0"/>
                    </a:moveTo>
                    <a:cubicBezTo>
                      <a:pt x="95" y="0"/>
                      <a:pt x="0" y="95"/>
                      <a:pt x="0" y="209"/>
                    </a:cubicBezTo>
                    <a:cubicBezTo>
                      <a:pt x="0" y="327"/>
                      <a:pt x="95" y="417"/>
                      <a:pt x="209" y="417"/>
                    </a:cubicBezTo>
                    <a:cubicBezTo>
                      <a:pt x="327" y="417"/>
                      <a:pt x="422" y="327"/>
                      <a:pt x="422" y="209"/>
                    </a:cubicBezTo>
                    <a:cubicBezTo>
                      <a:pt x="422" y="95"/>
                      <a:pt x="327" y="0"/>
                      <a:pt x="209" y="0"/>
                    </a:cubicBezTo>
                    <a:close/>
                    <a:moveTo>
                      <a:pt x="209" y="341"/>
                    </a:moveTo>
                    <a:cubicBezTo>
                      <a:pt x="138" y="341"/>
                      <a:pt x="76" y="284"/>
                      <a:pt x="76" y="209"/>
                    </a:cubicBezTo>
                    <a:cubicBezTo>
                      <a:pt x="76" y="138"/>
                      <a:pt x="138" y="76"/>
                      <a:pt x="209" y="76"/>
                    </a:cubicBezTo>
                    <a:cubicBezTo>
                      <a:pt x="285" y="76"/>
                      <a:pt x="346" y="138"/>
                      <a:pt x="346" y="209"/>
                    </a:cubicBezTo>
                    <a:cubicBezTo>
                      <a:pt x="346" y="284"/>
                      <a:pt x="285" y="341"/>
                      <a:pt x="209" y="3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96A03259-B0A9-4219-AE4C-EAF3EA7F3E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6432" y="1646238"/>
                <a:ext cx="722313" cy="922338"/>
              </a:xfrm>
              <a:custGeom>
                <a:avLst/>
                <a:gdLst>
                  <a:gd name="T0" fmla="*/ 474 w 952"/>
                  <a:gd name="T1" fmla="*/ 0 h 1218"/>
                  <a:gd name="T2" fmla="*/ 0 w 952"/>
                  <a:gd name="T3" fmla="*/ 460 h 1218"/>
                  <a:gd name="T4" fmla="*/ 42 w 952"/>
                  <a:gd name="T5" fmla="*/ 668 h 1218"/>
                  <a:gd name="T6" fmla="*/ 474 w 952"/>
                  <a:gd name="T7" fmla="*/ 1218 h 1218"/>
                  <a:gd name="T8" fmla="*/ 910 w 952"/>
                  <a:gd name="T9" fmla="*/ 668 h 1218"/>
                  <a:gd name="T10" fmla="*/ 952 w 952"/>
                  <a:gd name="T11" fmla="*/ 460 h 1218"/>
                  <a:gd name="T12" fmla="*/ 474 w 952"/>
                  <a:gd name="T13" fmla="*/ 0 h 1218"/>
                  <a:gd name="T14" fmla="*/ 474 w 952"/>
                  <a:gd name="T15" fmla="*/ 607 h 1218"/>
                  <a:gd name="T16" fmla="*/ 341 w 952"/>
                  <a:gd name="T17" fmla="*/ 474 h 1218"/>
                  <a:gd name="T18" fmla="*/ 474 w 952"/>
                  <a:gd name="T19" fmla="*/ 341 h 1218"/>
                  <a:gd name="T20" fmla="*/ 611 w 952"/>
                  <a:gd name="T21" fmla="*/ 474 h 1218"/>
                  <a:gd name="T22" fmla="*/ 474 w 952"/>
                  <a:gd name="T23" fmla="*/ 607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2" h="1218">
                    <a:moveTo>
                      <a:pt x="474" y="0"/>
                    </a:moveTo>
                    <a:cubicBezTo>
                      <a:pt x="213" y="0"/>
                      <a:pt x="0" y="209"/>
                      <a:pt x="0" y="460"/>
                    </a:cubicBezTo>
                    <a:cubicBezTo>
                      <a:pt x="0" y="464"/>
                      <a:pt x="0" y="583"/>
                      <a:pt x="42" y="668"/>
                    </a:cubicBezTo>
                    <a:cubicBezTo>
                      <a:pt x="161" y="929"/>
                      <a:pt x="474" y="1218"/>
                      <a:pt x="474" y="1218"/>
                    </a:cubicBezTo>
                    <a:cubicBezTo>
                      <a:pt x="474" y="1218"/>
                      <a:pt x="791" y="929"/>
                      <a:pt x="910" y="668"/>
                    </a:cubicBezTo>
                    <a:cubicBezTo>
                      <a:pt x="943" y="607"/>
                      <a:pt x="952" y="469"/>
                      <a:pt x="952" y="460"/>
                    </a:cubicBezTo>
                    <a:cubicBezTo>
                      <a:pt x="952" y="209"/>
                      <a:pt x="739" y="0"/>
                      <a:pt x="474" y="0"/>
                    </a:cubicBezTo>
                    <a:close/>
                    <a:moveTo>
                      <a:pt x="474" y="607"/>
                    </a:moveTo>
                    <a:cubicBezTo>
                      <a:pt x="403" y="607"/>
                      <a:pt x="341" y="550"/>
                      <a:pt x="341" y="474"/>
                    </a:cubicBezTo>
                    <a:cubicBezTo>
                      <a:pt x="341" y="403"/>
                      <a:pt x="403" y="341"/>
                      <a:pt x="474" y="341"/>
                    </a:cubicBezTo>
                    <a:cubicBezTo>
                      <a:pt x="550" y="341"/>
                      <a:pt x="611" y="403"/>
                      <a:pt x="611" y="474"/>
                    </a:cubicBezTo>
                    <a:cubicBezTo>
                      <a:pt x="611" y="550"/>
                      <a:pt x="550" y="607"/>
                      <a:pt x="474" y="607"/>
                    </a:cubicBezTo>
                    <a:close/>
                  </a:path>
                </a:pathLst>
              </a:custGeom>
              <a:solidFill>
                <a:srgbClr val="F291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FF1E0BAF-263D-4577-BD6A-C3E456B22E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8044" y="1846263"/>
                <a:ext cx="320675" cy="317500"/>
              </a:xfrm>
              <a:custGeom>
                <a:avLst/>
                <a:gdLst>
                  <a:gd name="T0" fmla="*/ 209 w 422"/>
                  <a:gd name="T1" fmla="*/ 0 h 418"/>
                  <a:gd name="T2" fmla="*/ 0 w 422"/>
                  <a:gd name="T3" fmla="*/ 209 h 418"/>
                  <a:gd name="T4" fmla="*/ 209 w 422"/>
                  <a:gd name="T5" fmla="*/ 418 h 418"/>
                  <a:gd name="T6" fmla="*/ 422 w 422"/>
                  <a:gd name="T7" fmla="*/ 209 h 418"/>
                  <a:gd name="T8" fmla="*/ 209 w 422"/>
                  <a:gd name="T9" fmla="*/ 0 h 418"/>
                  <a:gd name="T10" fmla="*/ 209 w 422"/>
                  <a:gd name="T11" fmla="*/ 342 h 418"/>
                  <a:gd name="T12" fmla="*/ 76 w 422"/>
                  <a:gd name="T13" fmla="*/ 209 h 418"/>
                  <a:gd name="T14" fmla="*/ 209 w 422"/>
                  <a:gd name="T15" fmla="*/ 76 h 418"/>
                  <a:gd name="T16" fmla="*/ 346 w 422"/>
                  <a:gd name="T17" fmla="*/ 209 h 418"/>
                  <a:gd name="T18" fmla="*/ 209 w 422"/>
                  <a:gd name="T19" fmla="*/ 34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2" h="418">
                    <a:moveTo>
                      <a:pt x="209" y="0"/>
                    </a:moveTo>
                    <a:cubicBezTo>
                      <a:pt x="95" y="0"/>
                      <a:pt x="0" y="95"/>
                      <a:pt x="0" y="209"/>
                    </a:cubicBezTo>
                    <a:cubicBezTo>
                      <a:pt x="0" y="327"/>
                      <a:pt x="95" y="418"/>
                      <a:pt x="209" y="418"/>
                    </a:cubicBezTo>
                    <a:cubicBezTo>
                      <a:pt x="327" y="418"/>
                      <a:pt x="422" y="327"/>
                      <a:pt x="422" y="209"/>
                    </a:cubicBezTo>
                    <a:cubicBezTo>
                      <a:pt x="422" y="95"/>
                      <a:pt x="327" y="0"/>
                      <a:pt x="209" y="0"/>
                    </a:cubicBezTo>
                    <a:close/>
                    <a:moveTo>
                      <a:pt x="209" y="342"/>
                    </a:moveTo>
                    <a:cubicBezTo>
                      <a:pt x="138" y="342"/>
                      <a:pt x="76" y="285"/>
                      <a:pt x="76" y="209"/>
                    </a:cubicBezTo>
                    <a:cubicBezTo>
                      <a:pt x="76" y="138"/>
                      <a:pt x="138" y="76"/>
                      <a:pt x="209" y="76"/>
                    </a:cubicBezTo>
                    <a:cubicBezTo>
                      <a:pt x="285" y="76"/>
                      <a:pt x="346" y="138"/>
                      <a:pt x="346" y="209"/>
                    </a:cubicBezTo>
                    <a:cubicBezTo>
                      <a:pt x="346" y="285"/>
                      <a:pt x="285" y="342"/>
                      <a:pt x="209" y="3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7CE2FCD-6FEE-462C-A695-1629F4C3D272}"/>
                </a:ext>
              </a:extLst>
            </p:cNvPr>
            <p:cNvGrpSpPr/>
            <p:nvPr/>
          </p:nvGrpSpPr>
          <p:grpSpPr>
            <a:xfrm>
              <a:off x="5734843" y="2692400"/>
              <a:ext cx="722313" cy="922338"/>
              <a:chOff x="5736432" y="1646238"/>
              <a:chExt cx="722313" cy="922338"/>
            </a:xfrm>
          </p:grpSpPr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9CC1D9EA-527F-4E14-8A9E-4FB8710A1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8044" y="2103438"/>
                <a:ext cx="320675" cy="315913"/>
              </a:xfrm>
              <a:custGeom>
                <a:avLst/>
                <a:gdLst>
                  <a:gd name="T0" fmla="*/ 209 w 422"/>
                  <a:gd name="T1" fmla="*/ 0 h 417"/>
                  <a:gd name="T2" fmla="*/ 0 w 422"/>
                  <a:gd name="T3" fmla="*/ 209 h 417"/>
                  <a:gd name="T4" fmla="*/ 209 w 422"/>
                  <a:gd name="T5" fmla="*/ 417 h 417"/>
                  <a:gd name="T6" fmla="*/ 422 w 422"/>
                  <a:gd name="T7" fmla="*/ 209 h 417"/>
                  <a:gd name="T8" fmla="*/ 209 w 422"/>
                  <a:gd name="T9" fmla="*/ 0 h 417"/>
                  <a:gd name="T10" fmla="*/ 209 w 422"/>
                  <a:gd name="T11" fmla="*/ 341 h 417"/>
                  <a:gd name="T12" fmla="*/ 76 w 422"/>
                  <a:gd name="T13" fmla="*/ 209 h 417"/>
                  <a:gd name="T14" fmla="*/ 209 w 422"/>
                  <a:gd name="T15" fmla="*/ 76 h 417"/>
                  <a:gd name="T16" fmla="*/ 346 w 422"/>
                  <a:gd name="T17" fmla="*/ 209 h 417"/>
                  <a:gd name="T18" fmla="*/ 209 w 422"/>
                  <a:gd name="T19" fmla="*/ 341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2" h="417">
                    <a:moveTo>
                      <a:pt x="209" y="0"/>
                    </a:moveTo>
                    <a:cubicBezTo>
                      <a:pt x="95" y="0"/>
                      <a:pt x="0" y="95"/>
                      <a:pt x="0" y="209"/>
                    </a:cubicBezTo>
                    <a:cubicBezTo>
                      <a:pt x="0" y="327"/>
                      <a:pt x="95" y="417"/>
                      <a:pt x="209" y="417"/>
                    </a:cubicBezTo>
                    <a:cubicBezTo>
                      <a:pt x="327" y="417"/>
                      <a:pt x="422" y="327"/>
                      <a:pt x="422" y="209"/>
                    </a:cubicBezTo>
                    <a:cubicBezTo>
                      <a:pt x="422" y="95"/>
                      <a:pt x="327" y="0"/>
                      <a:pt x="209" y="0"/>
                    </a:cubicBezTo>
                    <a:close/>
                    <a:moveTo>
                      <a:pt x="209" y="341"/>
                    </a:moveTo>
                    <a:cubicBezTo>
                      <a:pt x="138" y="341"/>
                      <a:pt x="76" y="284"/>
                      <a:pt x="76" y="209"/>
                    </a:cubicBezTo>
                    <a:cubicBezTo>
                      <a:pt x="76" y="138"/>
                      <a:pt x="138" y="76"/>
                      <a:pt x="209" y="76"/>
                    </a:cubicBezTo>
                    <a:cubicBezTo>
                      <a:pt x="285" y="76"/>
                      <a:pt x="346" y="138"/>
                      <a:pt x="346" y="209"/>
                    </a:cubicBezTo>
                    <a:cubicBezTo>
                      <a:pt x="346" y="284"/>
                      <a:pt x="285" y="341"/>
                      <a:pt x="209" y="341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CA3A7365-F359-4D50-B0DE-D3277D94FF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6432" y="1646238"/>
                <a:ext cx="722313" cy="922338"/>
              </a:xfrm>
              <a:custGeom>
                <a:avLst/>
                <a:gdLst>
                  <a:gd name="T0" fmla="*/ 474 w 952"/>
                  <a:gd name="T1" fmla="*/ 0 h 1218"/>
                  <a:gd name="T2" fmla="*/ 0 w 952"/>
                  <a:gd name="T3" fmla="*/ 460 h 1218"/>
                  <a:gd name="T4" fmla="*/ 42 w 952"/>
                  <a:gd name="T5" fmla="*/ 668 h 1218"/>
                  <a:gd name="T6" fmla="*/ 474 w 952"/>
                  <a:gd name="T7" fmla="*/ 1218 h 1218"/>
                  <a:gd name="T8" fmla="*/ 910 w 952"/>
                  <a:gd name="T9" fmla="*/ 668 h 1218"/>
                  <a:gd name="T10" fmla="*/ 952 w 952"/>
                  <a:gd name="T11" fmla="*/ 460 h 1218"/>
                  <a:gd name="T12" fmla="*/ 474 w 952"/>
                  <a:gd name="T13" fmla="*/ 0 h 1218"/>
                  <a:gd name="T14" fmla="*/ 474 w 952"/>
                  <a:gd name="T15" fmla="*/ 607 h 1218"/>
                  <a:gd name="T16" fmla="*/ 341 w 952"/>
                  <a:gd name="T17" fmla="*/ 474 h 1218"/>
                  <a:gd name="T18" fmla="*/ 474 w 952"/>
                  <a:gd name="T19" fmla="*/ 341 h 1218"/>
                  <a:gd name="T20" fmla="*/ 611 w 952"/>
                  <a:gd name="T21" fmla="*/ 474 h 1218"/>
                  <a:gd name="T22" fmla="*/ 474 w 952"/>
                  <a:gd name="T23" fmla="*/ 607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2" h="1218">
                    <a:moveTo>
                      <a:pt x="474" y="0"/>
                    </a:moveTo>
                    <a:cubicBezTo>
                      <a:pt x="213" y="0"/>
                      <a:pt x="0" y="209"/>
                      <a:pt x="0" y="460"/>
                    </a:cubicBezTo>
                    <a:cubicBezTo>
                      <a:pt x="0" y="464"/>
                      <a:pt x="0" y="583"/>
                      <a:pt x="42" y="668"/>
                    </a:cubicBezTo>
                    <a:cubicBezTo>
                      <a:pt x="161" y="929"/>
                      <a:pt x="474" y="1218"/>
                      <a:pt x="474" y="1218"/>
                    </a:cubicBezTo>
                    <a:cubicBezTo>
                      <a:pt x="474" y="1218"/>
                      <a:pt x="791" y="929"/>
                      <a:pt x="910" y="668"/>
                    </a:cubicBezTo>
                    <a:cubicBezTo>
                      <a:pt x="943" y="607"/>
                      <a:pt x="952" y="469"/>
                      <a:pt x="952" y="460"/>
                    </a:cubicBezTo>
                    <a:cubicBezTo>
                      <a:pt x="952" y="209"/>
                      <a:pt x="739" y="0"/>
                      <a:pt x="474" y="0"/>
                    </a:cubicBezTo>
                    <a:close/>
                    <a:moveTo>
                      <a:pt x="474" y="607"/>
                    </a:moveTo>
                    <a:cubicBezTo>
                      <a:pt x="403" y="607"/>
                      <a:pt x="341" y="550"/>
                      <a:pt x="341" y="474"/>
                    </a:cubicBezTo>
                    <a:cubicBezTo>
                      <a:pt x="341" y="403"/>
                      <a:pt x="403" y="341"/>
                      <a:pt x="474" y="341"/>
                    </a:cubicBezTo>
                    <a:cubicBezTo>
                      <a:pt x="550" y="341"/>
                      <a:pt x="611" y="403"/>
                      <a:pt x="611" y="474"/>
                    </a:cubicBezTo>
                    <a:cubicBezTo>
                      <a:pt x="611" y="550"/>
                      <a:pt x="550" y="607"/>
                      <a:pt x="474" y="607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D5408CE4-0A12-4D1A-AA66-D8B876555A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8044" y="1846263"/>
                <a:ext cx="320675" cy="317500"/>
              </a:xfrm>
              <a:custGeom>
                <a:avLst/>
                <a:gdLst>
                  <a:gd name="T0" fmla="*/ 209 w 422"/>
                  <a:gd name="T1" fmla="*/ 0 h 418"/>
                  <a:gd name="T2" fmla="*/ 0 w 422"/>
                  <a:gd name="T3" fmla="*/ 209 h 418"/>
                  <a:gd name="T4" fmla="*/ 209 w 422"/>
                  <a:gd name="T5" fmla="*/ 418 h 418"/>
                  <a:gd name="T6" fmla="*/ 422 w 422"/>
                  <a:gd name="T7" fmla="*/ 209 h 418"/>
                  <a:gd name="T8" fmla="*/ 209 w 422"/>
                  <a:gd name="T9" fmla="*/ 0 h 418"/>
                  <a:gd name="T10" fmla="*/ 209 w 422"/>
                  <a:gd name="T11" fmla="*/ 342 h 418"/>
                  <a:gd name="T12" fmla="*/ 76 w 422"/>
                  <a:gd name="T13" fmla="*/ 209 h 418"/>
                  <a:gd name="T14" fmla="*/ 209 w 422"/>
                  <a:gd name="T15" fmla="*/ 76 h 418"/>
                  <a:gd name="T16" fmla="*/ 346 w 422"/>
                  <a:gd name="T17" fmla="*/ 209 h 418"/>
                  <a:gd name="T18" fmla="*/ 209 w 422"/>
                  <a:gd name="T19" fmla="*/ 34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2" h="418">
                    <a:moveTo>
                      <a:pt x="209" y="0"/>
                    </a:moveTo>
                    <a:cubicBezTo>
                      <a:pt x="95" y="0"/>
                      <a:pt x="0" y="95"/>
                      <a:pt x="0" y="209"/>
                    </a:cubicBezTo>
                    <a:cubicBezTo>
                      <a:pt x="0" y="327"/>
                      <a:pt x="95" y="418"/>
                      <a:pt x="209" y="418"/>
                    </a:cubicBezTo>
                    <a:cubicBezTo>
                      <a:pt x="327" y="418"/>
                      <a:pt x="422" y="327"/>
                      <a:pt x="422" y="209"/>
                    </a:cubicBezTo>
                    <a:cubicBezTo>
                      <a:pt x="422" y="95"/>
                      <a:pt x="327" y="0"/>
                      <a:pt x="209" y="0"/>
                    </a:cubicBezTo>
                    <a:close/>
                    <a:moveTo>
                      <a:pt x="209" y="342"/>
                    </a:moveTo>
                    <a:cubicBezTo>
                      <a:pt x="138" y="342"/>
                      <a:pt x="76" y="285"/>
                      <a:pt x="76" y="209"/>
                    </a:cubicBezTo>
                    <a:cubicBezTo>
                      <a:pt x="76" y="138"/>
                      <a:pt x="138" y="76"/>
                      <a:pt x="209" y="76"/>
                    </a:cubicBezTo>
                    <a:cubicBezTo>
                      <a:pt x="285" y="76"/>
                      <a:pt x="346" y="138"/>
                      <a:pt x="346" y="209"/>
                    </a:cubicBezTo>
                    <a:cubicBezTo>
                      <a:pt x="346" y="285"/>
                      <a:pt x="285" y="342"/>
                      <a:pt x="209" y="342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 useBgFill="1">
        <p:nvSpPr>
          <p:cNvPr id="32" name="SHAPE">
            <a:extLst>
              <a:ext uri="{FF2B5EF4-FFF2-40B4-BE49-F238E27FC236}">
                <a16:creationId xmlns:a16="http://schemas.microsoft.com/office/drawing/2014/main" id="{22E38D9F-6753-4CEF-81BA-E602C480E447}"/>
              </a:ext>
            </a:extLst>
          </p:cNvPr>
          <p:cNvSpPr/>
          <p:nvPr/>
        </p:nvSpPr>
        <p:spPr>
          <a:xfrm>
            <a:off x="0" y="3465513"/>
            <a:ext cx="2058988" cy="2243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7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decel="10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1800000">
                                      <p:cBhvr>
                                        <p:cTn id="2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800000">
                                      <p:cBhvr>
                                        <p:cTn id="24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decel="10000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-1800000">
                                      <p:cBhvr>
                                        <p:cTn id="2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"/>
          <p:cNvSpPr>
            <a:spLocks noChangeAspect="1" noChangeArrowheads="1" noTextEdit="1"/>
          </p:cNvSpPr>
          <p:nvPr/>
        </p:nvSpPr>
        <p:spPr bwMode="auto">
          <a:xfrm>
            <a:off x="2540000" y="2006600"/>
            <a:ext cx="6689726" cy="307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BEEN RIPPING"/>
          <p:cNvSpPr>
            <a:spLocks noChangeArrowheads="1"/>
          </p:cNvSpPr>
          <p:nvPr/>
        </p:nvSpPr>
        <p:spPr bwMode="auto">
          <a:xfrm>
            <a:off x="3397250" y="3281363"/>
            <a:ext cx="54943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" panose="020B0503030101060003" pitchFamily="34" charset="0"/>
              </a:rPr>
              <a:t>BEEN RIPPING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8" name="YOU OFF"/>
          <p:cNvSpPr>
            <a:spLocks noChangeArrowheads="1"/>
          </p:cNvSpPr>
          <p:nvPr/>
        </p:nvSpPr>
        <p:spPr bwMode="auto">
          <a:xfrm>
            <a:off x="3397250" y="4088672"/>
            <a:ext cx="34480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" panose="020B0503030101060003" pitchFamily="34" charset="0"/>
              </a:rPr>
              <a:t>YOU OFF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16" name="TRAVEL AGENCY"/>
          <p:cNvSpPr>
            <a:spLocks noChangeArrowheads="1"/>
          </p:cNvSpPr>
          <p:nvPr/>
        </p:nvSpPr>
        <p:spPr bwMode="auto">
          <a:xfrm>
            <a:off x="3397250" y="2500313"/>
            <a:ext cx="6489701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 Black" panose="020B0A03030101060003" pitchFamily="34" charset="0"/>
              </a:rPr>
              <a:t>TRAVEL AGENCY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</a:endParaRPr>
          </a:p>
        </p:txBody>
      </p:sp>
      <p:sp useBgFill="1">
        <p:nvSpPr>
          <p:cNvPr id="15" name="YOUR PRESENT"/>
          <p:cNvSpPr>
            <a:spLocks noChangeArrowheads="1"/>
          </p:cNvSpPr>
          <p:nvPr/>
        </p:nvSpPr>
        <p:spPr bwMode="auto">
          <a:xfrm>
            <a:off x="3397250" y="1746250"/>
            <a:ext cx="6661150" cy="954088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 Black" panose="020B0A03030101060003" pitchFamily="34" charset="0"/>
              </a:rPr>
              <a:t>YOUR PRESENT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</a:endParaRPr>
          </a:p>
        </p:txBody>
      </p:sp>
      <p:sp useBgFill="1">
        <p:nvSpPr>
          <p:cNvPr id="4" name="SHAPE">
            <a:extLst>
              <a:ext uri="{FF2B5EF4-FFF2-40B4-BE49-F238E27FC236}">
                <a16:creationId xmlns:a16="http://schemas.microsoft.com/office/drawing/2014/main" id="{26085A5F-3A40-4175-B9DA-3231FE06FDFB}"/>
              </a:ext>
            </a:extLst>
          </p:cNvPr>
          <p:cNvSpPr/>
          <p:nvPr/>
        </p:nvSpPr>
        <p:spPr>
          <a:xfrm>
            <a:off x="3149600" y="0"/>
            <a:ext cx="6908800" cy="1801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SHAPE">
            <a:extLst>
              <a:ext uri="{FF2B5EF4-FFF2-40B4-BE49-F238E27FC236}">
                <a16:creationId xmlns:a16="http://schemas.microsoft.com/office/drawing/2014/main" id="{0DDBCFB7-A5CD-4F32-A90B-B0E82266D966}"/>
              </a:ext>
            </a:extLst>
          </p:cNvPr>
          <p:cNvSpPr/>
          <p:nvPr/>
        </p:nvSpPr>
        <p:spPr>
          <a:xfrm>
            <a:off x="0" y="1746250"/>
            <a:ext cx="3397250" cy="33830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R HAS"/>
          <p:cNvSpPr>
            <a:spLocks noChangeArrowheads="1"/>
          </p:cNvSpPr>
          <p:nvPr/>
        </p:nvSpPr>
        <p:spPr bwMode="auto">
          <a:xfrm rot="16200000">
            <a:off x="1237454" y="2914650"/>
            <a:ext cx="3305176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" panose="020B0503030101060003" pitchFamily="34" charset="0"/>
              </a:rPr>
              <a:t>OR HAS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 useBgFill="1">
        <p:nvSpPr>
          <p:cNvPr id="14" name="SHAPE">
            <a:extLst>
              <a:ext uri="{FF2B5EF4-FFF2-40B4-BE49-F238E27FC236}">
                <a16:creationId xmlns:a16="http://schemas.microsoft.com/office/drawing/2014/main" id="{4066466E-B886-4C30-A6D4-7C06DFBFB37C}"/>
              </a:ext>
            </a:extLst>
          </p:cNvPr>
          <p:cNvSpPr/>
          <p:nvPr/>
        </p:nvSpPr>
        <p:spPr>
          <a:xfrm>
            <a:off x="0" y="1855786"/>
            <a:ext cx="2351085" cy="33830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914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8" accel="10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accel="10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accel="10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ac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ac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6" grpId="0"/>
      <p:bldP spid="16" grpId="1"/>
      <p:bldP spid="15" grpId="0" animBg="1"/>
      <p:bldP spid="15" grpId="1" animBg="1"/>
      <p:bldP spid="12" grpId="0" animBg="1"/>
      <p:bldP spid="9" grpId="0"/>
      <p:bldP spid="9" grpId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">
            <a:extLst>
              <a:ext uri="{FF2B5EF4-FFF2-40B4-BE49-F238E27FC236}">
                <a16:creationId xmlns:a16="http://schemas.microsoft.com/office/drawing/2014/main" id="{2AB11245-0C6A-4984-B2B1-F64D3FCF3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42" y="1183083"/>
            <a:ext cx="2849874" cy="2849874"/>
          </a:xfrm>
          <a:prstGeom prst="rect">
            <a:avLst/>
          </a:prstGeom>
        </p:spPr>
      </p:pic>
      <p:pic>
        <p:nvPicPr>
          <p:cNvPr id="24" name="SHAPE">
            <a:extLst>
              <a:ext uri="{FF2B5EF4-FFF2-40B4-BE49-F238E27FC236}">
                <a16:creationId xmlns:a16="http://schemas.microsoft.com/office/drawing/2014/main" id="{AC76F980-0EB7-4CB7-AA23-E312491EA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40" y="1124254"/>
            <a:ext cx="2849874" cy="2849874"/>
          </a:xfrm>
          <a:prstGeom prst="rect">
            <a:avLst/>
          </a:prstGeom>
        </p:spPr>
      </p:pic>
      <p:pic>
        <p:nvPicPr>
          <p:cNvPr id="25" name="SHAPE">
            <a:extLst>
              <a:ext uri="{FF2B5EF4-FFF2-40B4-BE49-F238E27FC236}">
                <a16:creationId xmlns:a16="http://schemas.microsoft.com/office/drawing/2014/main" id="{45BA4862-89D9-4934-B007-442413FC23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014" y="1183083"/>
            <a:ext cx="2849874" cy="2849874"/>
          </a:xfrm>
          <a:prstGeom prst="rect">
            <a:avLst/>
          </a:prstGeom>
        </p:spPr>
      </p:pic>
      <p:sp>
        <p:nvSpPr>
          <p:cNvPr id="6" name="AUTOSHAPE"/>
          <p:cNvSpPr>
            <a:spLocks noChangeAspect="1" noChangeArrowheads="1" noTextEdit="1"/>
          </p:cNvSpPr>
          <p:nvPr/>
        </p:nvSpPr>
        <p:spPr bwMode="auto">
          <a:xfrm>
            <a:off x="3843338" y="4183776"/>
            <a:ext cx="4505325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aleway" panose="020B0503030101060003" pitchFamily="34" charset="0"/>
            </a:endParaRPr>
          </a:p>
        </p:txBody>
      </p:sp>
      <p:sp>
        <p:nvSpPr>
          <p:cNvPr id="8" name="YET OFFERING"/>
          <p:cNvSpPr>
            <a:spLocks noChangeArrowheads="1"/>
          </p:cNvSpPr>
          <p:nvPr/>
        </p:nvSpPr>
        <p:spPr bwMode="auto">
          <a:xfrm>
            <a:off x="3898901" y="3932951"/>
            <a:ext cx="479266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3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" panose="020B0503030101060003" pitchFamily="34" charset="0"/>
              </a:rPr>
              <a:t>YET OFFERING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12" name="OVAL SHAPE">
            <a:extLst>
              <a:ext uri="{FF2B5EF4-FFF2-40B4-BE49-F238E27FC236}">
                <a16:creationId xmlns:a16="http://schemas.microsoft.com/office/drawing/2014/main" id="{9914A490-9C73-47BC-9024-472EA5978831}"/>
              </a:ext>
            </a:extLst>
          </p:cNvPr>
          <p:cNvSpPr/>
          <p:nvPr/>
        </p:nvSpPr>
        <p:spPr>
          <a:xfrm>
            <a:off x="2334058" y="1632747"/>
            <a:ext cx="1789584" cy="1789584"/>
          </a:xfrm>
          <a:prstGeom prst="ellipse">
            <a:avLst/>
          </a:prstGeom>
          <a:gradFill>
            <a:gsLst>
              <a:gs pos="100000">
                <a:srgbClr val="F1AC76"/>
              </a:gs>
              <a:gs pos="0">
                <a:srgbClr val="F9D8B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SHAPE">
            <a:extLst>
              <a:ext uri="{FF2B5EF4-FFF2-40B4-BE49-F238E27FC236}">
                <a16:creationId xmlns:a16="http://schemas.microsoft.com/office/drawing/2014/main" id="{10BEFCB4-75AA-4BC1-94DC-799E9C6B82DA}"/>
              </a:ext>
            </a:extLst>
          </p:cNvPr>
          <p:cNvSpPr/>
          <p:nvPr/>
        </p:nvSpPr>
        <p:spPr>
          <a:xfrm>
            <a:off x="5253285" y="1654399"/>
            <a:ext cx="1789584" cy="1789584"/>
          </a:xfrm>
          <a:prstGeom prst="ellipse">
            <a:avLst/>
          </a:prstGeom>
          <a:gradFill>
            <a:gsLst>
              <a:gs pos="100000">
                <a:srgbClr val="F1AC76"/>
              </a:gs>
              <a:gs pos="0">
                <a:srgbClr val="F9D8B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SHAPE">
            <a:extLst>
              <a:ext uri="{FF2B5EF4-FFF2-40B4-BE49-F238E27FC236}">
                <a16:creationId xmlns:a16="http://schemas.microsoft.com/office/drawing/2014/main" id="{D188F4B0-9B48-4F94-97DA-B211188341B1}"/>
              </a:ext>
            </a:extLst>
          </p:cNvPr>
          <p:cNvSpPr/>
          <p:nvPr/>
        </p:nvSpPr>
        <p:spPr>
          <a:xfrm>
            <a:off x="8136496" y="1613222"/>
            <a:ext cx="1789584" cy="1789584"/>
          </a:xfrm>
          <a:prstGeom prst="ellipse">
            <a:avLst/>
          </a:prstGeom>
          <a:gradFill>
            <a:gsLst>
              <a:gs pos="100000">
                <a:srgbClr val="F1AC76"/>
              </a:gs>
              <a:gs pos="0">
                <a:srgbClr val="F9D8B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">
            <a:extLst>
              <a:ext uri="{FF2B5EF4-FFF2-40B4-BE49-F238E27FC236}">
                <a16:creationId xmlns:a16="http://schemas.microsoft.com/office/drawing/2014/main" id="{BE67CF88-2CCE-4A59-BB88-B2E414702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138" y="1959370"/>
            <a:ext cx="800950" cy="1068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93BFA09B-953B-49BE-9C12-EC33CB6B7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976" y="2244319"/>
            <a:ext cx="1000048" cy="527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5504790F-51CF-4618-ABBB-017C29ADB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837" y="2001584"/>
            <a:ext cx="1018228" cy="854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ROSS SIGN">
            <a:extLst>
              <a:ext uri="{FF2B5EF4-FFF2-40B4-BE49-F238E27FC236}">
                <a16:creationId xmlns:a16="http://schemas.microsoft.com/office/drawing/2014/main" id="{0AC43329-46FA-4D22-AEAD-C2298098231B}"/>
              </a:ext>
            </a:extLst>
          </p:cNvPr>
          <p:cNvSpPr/>
          <p:nvPr/>
        </p:nvSpPr>
        <p:spPr>
          <a:xfrm rot="2593001">
            <a:off x="1600831" y="888232"/>
            <a:ext cx="3239564" cy="3239564"/>
          </a:xfrm>
          <a:prstGeom prst="mathPlus">
            <a:avLst>
              <a:gd name="adj1" fmla="val 4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SIGN">
            <a:extLst>
              <a:ext uri="{FF2B5EF4-FFF2-40B4-BE49-F238E27FC236}">
                <a16:creationId xmlns:a16="http://schemas.microsoft.com/office/drawing/2014/main" id="{C5FD65B6-1B86-4912-881D-2E2C7D87B728}"/>
              </a:ext>
            </a:extLst>
          </p:cNvPr>
          <p:cNvSpPr/>
          <p:nvPr/>
        </p:nvSpPr>
        <p:spPr>
          <a:xfrm rot="2593001">
            <a:off x="4476217" y="888232"/>
            <a:ext cx="3239564" cy="3239564"/>
          </a:xfrm>
          <a:prstGeom prst="mathPlus">
            <a:avLst>
              <a:gd name="adj1" fmla="val 4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SIGN">
            <a:extLst>
              <a:ext uri="{FF2B5EF4-FFF2-40B4-BE49-F238E27FC236}">
                <a16:creationId xmlns:a16="http://schemas.microsoft.com/office/drawing/2014/main" id="{7F8F782E-7CA5-4682-BA42-A26E66FEDE4D}"/>
              </a:ext>
            </a:extLst>
          </p:cNvPr>
          <p:cNvSpPr/>
          <p:nvPr/>
        </p:nvSpPr>
        <p:spPr>
          <a:xfrm rot="2593001">
            <a:off x="7429977" y="888233"/>
            <a:ext cx="3239564" cy="3239564"/>
          </a:xfrm>
          <a:prstGeom prst="mathPlus">
            <a:avLst>
              <a:gd name="adj1" fmla="val 4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SHAPE">
            <a:extLst>
              <a:ext uri="{FF2B5EF4-FFF2-40B4-BE49-F238E27FC236}">
                <a16:creationId xmlns:a16="http://schemas.microsoft.com/office/drawing/2014/main" id="{7C5A22BA-B67F-43A5-AC00-50EBA2B19C1B}"/>
              </a:ext>
            </a:extLst>
          </p:cNvPr>
          <p:cNvSpPr/>
          <p:nvPr/>
        </p:nvSpPr>
        <p:spPr>
          <a:xfrm>
            <a:off x="3287879" y="4658811"/>
            <a:ext cx="6008521" cy="2199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STANDARD"/>
          <p:cNvSpPr>
            <a:spLocks noChangeArrowheads="1"/>
          </p:cNvSpPr>
          <p:nvPr/>
        </p:nvSpPr>
        <p:spPr bwMode="auto">
          <a:xfrm>
            <a:off x="3621088" y="4601289"/>
            <a:ext cx="54102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3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" panose="020B0503030101060003" pitchFamily="34" charset="0"/>
              </a:rPr>
              <a:t> SUBSTANDARD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9" name="SERVICES?"/>
          <p:cNvSpPr>
            <a:spLocks noChangeArrowheads="1"/>
          </p:cNvSpPr>
          <p:nvPr/>
        </p:nvSpPr>
        <p:spPr bwMode="auto">
          <a:xfrm>
            <a:off x="4092576" y="5214064"/>
            <a:ext cx="44656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600" b="0" i="0" u="none" strike="noStrike" cap="none" normalizeH="0" baseline="0" dirty="0">
                <a:ln>
                  <a:noFill/>
                </a:ln>
                <a:solidFill>
                  <a:srgbClr val="E8823C"/>
                </a:solidFill>
                <a:effectLst/>
                <a:latin typeface="Raleway Black" panose="020B0A03030101060003" pitchFamily="34" charset="0"/>
              </a:rPr>
              <a:t>SERVICES?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</a:endParaRPr>
          </a:p>
        </p:txBody>
      </p:sp>
      <p:sp>
        <p:nvSpPr>
          <p:cNvPr id="28" name="GREEN TRANSITION">
            <a:extLst>
              <a:ext uri="{FF2B5EF4-FFF2-40B4-BE49-F238E27FC236}">
                <a16:creationId xmlns:a16="http://schemas.microsoft.com/office/drawing/2014/main" id="{B0BED1CB-79A9-4E08-B29B-D19A54829F22}"/>
              </a:ext>
            </a:extLst>
          </p:cNvPr>
          <p:cNvSpPr/>
          <p:nvPr/>
        </p:nvSpPr>
        <p:spPr>
          <a:xfrm>
            <a:off x="0" y="-3810000"/>
            <a:ext cx="12192000" cy="15087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NK TRANSITION">
            <a:extLst>
              <a:ext uri="{FF2B5EF4-FFF2-40B4-BE49-F238E27FC236}">
                <a16:creationId xmlns:a16="http://schemas.microsoft.com/office/drawing/2014/main" id="{502799F8-A20E-4375-974F-5A67946A7839}"/>
              </a:ext>
            </a:extLst>
          </p:cNvPr>
          <p:cNvSpPr/>
          <p:nvPr/>
        </p:nvSpPr>
        <p:spPr>
          <a:xfrm>
            <a:off x="0" y="-3810000"/>
            <a:ext cx="12192000" cy="15087600"/>
          </a:xfrm>
          <a:prstGeom prst="rect">
            <a:avLst/>
          </a:pr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LUE TRANSITION">
            <a:extLst>
              <a:ext uri="{FF2B5EF4-FFF2-40B4-BE49-F238E27FC236}">
                <a16:creationId xmlns:a16="http://schemas.microsoft.com/office/drawing/2014/main" id="{EE472BB3-B714-4931-BFD3-3476CE52E453}"/>
              </a:ext>
            </a:extLst>
          </p:cNvPr>
          <p:cNvSpPr/>
          <p:nvPr/>
        </p:nvSpPr>
        <p:spPr>
          <a:xfrm>
            <a:off x="0" y="-3810000"/>
            <a:ext cx="12192000" cy="15087600"/>
          </a:xfrm>
          <a:prstGeom prst="rect">
            <a:avLst/>
          </a:prstGeom>
          <a:solidFill>
            <a:srgbClr val="35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REEN TRANSITION">
            <a:extLst>
              <a:ext uri="{FF2B5EF4-FFF2-40B4-BE49-F238E27FC236}">
                <a16:creationId xmlns:a16="http://schemas.microsoft.com/office/drawing/2014/main" id="{47433FDC-E79A-4DA9-9913-BF68FE15DA6B}"/>
              </a:ext>
            </a:extLst>
          </p:cNvPr>
          <p:cNvSpPr/>
          <p:nvPr/>
        </p:nvSpPr>
        <p:spPr>
          <a:xfrm>
            <a:off x="0" y="-3810000"/>
            <a:ext cx="12192000" cy="15087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EAM TRANSITION">
            <a:extLst>
              <a:ext uri="{FF2B5EF4-FFF2-40B4-BE49-F238E27FC236}">
                <a16:creationId xmlns:a16="http://schemas.microsoft.com/office/drawing/2014/main" id="{1A66FDD4-03D9-4216-9BC0-1070E0C0E2F9}"/>
              </a:ext>
            </a:extLst>
          </p:cNvPr>
          <p:cNvSpPr/>
          <p:nvPr/>
        </p:nvSpPr>
        <p:spPr>
          <a:xfrm>
            <a:off x="0" y="-3810000"/>
            <a:ext cx="12192000" cy="15087600"/>
          </a:xfrm>
          <a:prstGeom prst="rect">
            <a:avLst/>
          </a:prstGeom>
          <a:solidFill>
            <a:srgbClr val="FFF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MER">
            <a:extLst>
              <a:ext uri="{FF2B5EF4-FFF2-40B4-BE49-F238E27FC236}">
                <a16:creationId xmlns:a16="http://schemas.microsoft.com/office/drawing/2014/main" id="{1C849F4D-6FB5-40A9-AE09-97BC38CD7665}"/>
              </a:ext>
            </a:extLst>
          </p:cNvPr>
          <p:cNvSpPr/>
          <p:nvPr/>
        </p:nvSpPr>
        <p:spPr>
          <a:xfrm>
            <a:off x="-4838700" y="-3810000"/>
            <a:ext cx="17145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4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ntr" presetSubtype="3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ntr" presetSubtype="3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7" presetClass="entr" presetSubtype="1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17" presetClass="entr" presetSubtype="1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7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17" presetClass="entr" presetSubtype="1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8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8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3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8" grpId="0" animBg="1"/>
          <p:bldP spid="19" grpId="0" animBg="1"/>
          <p:bldP spid="20" grpId="0" animBg="1"/>
          <p:bldP spid="7" grpId="0"/>
          <p:bldP spid="9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ntr" presetSubtype="3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ntr" presetSubtype="3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7" presetClass="entr" presetSubtype="1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17" presetClass="entr" presetSubtype="1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7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17" presetClass="entr" presetSubtype="1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8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8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3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9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8" grpId="0" animBg="1"/>
          <p:bldP spid="19" grpId="0" animBg="1"/>
          <p:bldP spid="20" grpId="0" animBg="1"/>
          <p:bldP spid="7" grpId="0"/>
          <p:bldP spid="9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IFEEL TOWER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4403EA6C-B5ED-4532-AA3B-1111994BC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25" y="1097485"/>
            <a:ext cx="1034860" cy="2188668"/>
          </a:xfrm>
          <a:prstGeom prst="rect">
            <a:avLst/>
          </a:prstGeom>
        </p:spPr>
      </p:pic>
      <p:pic>
        <p:nvPicPr>
          <p:cNvPr id="22" name="LIBERTY" descr="A picture containing LEGO&#10;&#10;Description generated with high confidence">
            <a:extLst>
              <a:ext uri="{FF2B5EF4-FFF2-40B4-BE49-F238E27FC236}">
                <a16:creationId xmlns:a16="http://schemas.microsoft.com/office/drawing/2014/main" id="{37BDA879-596D-4D89-A877-57E54E3D1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11" y="1156592"/>
            <a:ext cx="1068888" cy="2212786"/>
          </a:xfrm>
          <a:prstGeom prst="rect">
            <a:avLst/>
          </a:prstGeom>
        </p:spPr>
      </p:pic>
      <p:pic>
        <p:nvPicPr>
          <p:cNvPr id="24" name="PICTURE" descr="A close up of a red building&#10;&#10;Description generated with high confidence">
            <a:extLst>
              <a:ext uri="{FF2B5EF4-FFF2-40B4-BE49-F238E27FC236}">
                <a16:creationId xmlns:a16="http://schemas.microsoft.com/office/drawing/2014/main" id="{367C1DAD-5120-4662-B243-7BFFE2053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786" y="1966132"/>
            <a:ext cx="1244823" cy="1409952"/>
          </a:xfrm>
          <a:prstGeom prst="rect">
            <a:avLst/>
          </a:prstGeom>
        </p:spPr>
      </p:pic>
      <p:pic>
        <p:nvPicPr>
          <p:cNvPr id="26" name="PICTURE" descr="A picture containing umbrella, sky&#10;&#10;Description generated with high confidence">
            <a:extLst>
              <a:ext uri="{FF2B5EF4-FFF2-40B4-BE49-F238E27FC236}">
                <a16:creationId xmlns:a16="http://schemas.microsoft.com/office/drawing/2014/main" id="{1B85E75A-E406-4836-B87B-DEBC13E5E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37" y="2632454"/>
            <a:ext cx="2395400" cy="764759"/>
          </a:xfrm>
          <a:prstGeom prst="rect">
            <a:avLst/>
          </a:prstGeom>
        </p:spPr>
      </p:pic>
      <p:pic>
        <p:nvPicPr>
          <p:cNvPr id="28" name="PYRAMID" descr="A close up of a tent&#10;&#10;Description generated with high confidence">
            <a:extLst>
              <a:ext uri="{FF2B5EF4-FFF2-40B4-BE49-F238E27FC236}">
                <a16:creationId xmlns:a16="http://schemas.microsoft.com/office/drawing/2014/main" id="{FC999AF1-7803-401E-911B-F473B9FDE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59" y="2853076"/>
            <a:ext cx="1572776" cy="470686"/>
          </a:xfrm>
          <a:prstGeom prst="rect">
            <a:avLst/>
          </a:prstGeom>
        </p:spPr>
      </p:pic>
      <p:pic>
        <p:nvPicPr>
          <p:cNvPr id="30" name="PISA TOWER" descr="A picture containing dish rack&#10;&#10;Description generated with very high confidence">
            <a:extLst>
              <a:ext uri="{FF2B5EF4-FFF2-40B4-BE49-F238E27FC236}">
                <a16:creationId xmlns:a16="http://schemas.microsoft.com/office/drawing/2014/main" id="{CC1CEC1D-E10C-4F12-85B2-BDB360D28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25" y="1480916"/>
            <a:ext cx="921976" cy="2142237"/>
          </a:xfrm>
          <a:prstGeom prst="rect">
            <a:avLst/>
          </a:prstGeom>
        </p:spPr>
      </p:pic>
      <p:pic>
        <p:nvPicPr>
          <p:cNvPr id="32" name="TAJ MAHAL" descr="A tall building&#10;&#10;Description generated with very high confidence">
            <a:extLst>
              <a:ext uri="{FF2B5EF4-FFF2-40B4-BE49-F238E27FC236}">
                <a16:creationId xmlns:a16="http://schemas.microsoft.com/office/drawing/2014/main" id="{87D98FFD-DB5D-4CE1-A715-B65F21CDEE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34" y="2552035"/>
            <a:ext cx="1920024" cy="809922"/>
          </a:xfrm>
          <a:prstGeom prst="rect">
            <a:avLst/>
          </a:prstGeom>
        </p:spPr>
      </p:pic>
      <p:sp>
        <p:nvSpPr>
          <p:cNvPr id="6" name="AUTOSHAPE"/>
          <p:cNvSpPr>
            <a:spLocks noChangeAspect="1" noChangeArrowheads="1" noTextEdit="1"/>
          </p:cNvSpPr>
          <p:nvPr/>
        </p:nvSpPr>
        <p:spPr bwMode="auto">
          <a:xfrm>
            <a:off x="3375025" y="3563943"/>
            <a:ext cx="5799138" cy="206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9" name="AIRPLANE LIST">
            <a:extLst>
              <a:ext uri="{FF2B5EF4-FFF2-40B4-BE49-F238E27FC236}">
                <a16:creationId xmlns:a16="http://schemas.microsoft.com/office/drawing/2014/main" id="{A472CBDF-5C9D-4551-B369-EB59FD9A902D}"/>
              </a:ext>
            </a:extLst>
          </p:cNvPr>
          <p:cNvGrpSpPr/>
          <p:nvPr/>
        </p:nvGrpSpPr>
        <p:grpSpPr>
          <a:xfrm rot="1501988">
            <a:off x="12292012" y="4104493"/>
            <a:ext cx="614362" cy="331788"/>
            <a:chOff x="7350125" y="1682750"/>
            <a:chExt cx="614362" cy="3317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2A7E2536-6D12-4931-8ADD-E3EE954B4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925" y="1682750"/>
              <a:ext cx="274637" cy="136525"/>
            </a:xfrm>
            <a:custGeom>
              <a:avLst/>
              <a:gdLst>
                <a:gd name="T0" fmla="*/ 181 w 339"/>
                <a:gd name="T1" fmla="*/ 165 h 165"/>
                <a:gd name="T2" fmla="*/ 0 w 339"/>
                <a:gd name="T3" fmla="*/ 141 h 165"/>
                <a:gd name="T4" fmla="*/ 275 w 339"/>
                <a:gd name="T5" fmla="*/ 0 h 165"/>
                <a:gd name="T6" fmla="*/ 339 w 339"/>
                <a:gd name="T7" fmla="*/ 9 h 165"/>
                <a:gd name="T8" fmla="*/ 181 w 339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65">
                  <a:moveTo>
                    <a:pt x="181" y="165"/>
                  </a:moveTo>
                  <a:lnTo>
                    <a:pt x="0" y="141"/>
                  </a:lnTo>
                  <a:lnTo>
                    <a:pt x="275" y="0"/>
                  </a:lnTo>
                  <a:lnTo>
                    <a:pt x="339" y="9"/>
                  </a:lnTo>
                  <a:lnTo>
                    <a:pt x="181" y="165"/>
                  </a:lnTo>
                  <a:close/>
                </a:path>
              </a:pathLst>
            </a:custGeom>
            <a:solidFill>
              <a:srgbClr val="5D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25F2BEA-82B8-4C7D-9E7F-5F2AD03E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375" y="1811338"/>
              <a:ext cx="136525" cy="31750"/>
            </a:xfrm>
            <a:custGeom>
              <a:avLst/>
              <a:gdLst>
                <a:gd name="T0" fmla="*/ 93 w 168"/>
                <a:gd name="T1" fmla="*/ 40 h 40"/>
                <a:gd name="T2" fmla="*/ 0 w 168"/>
                <a:gd name="T3" fmla="*/ 27 h 40"/>
                <a:gd name="T4" fmla="*/ 135 w 168"/>
                <a:gd name="T5" fmla="*/ 0 h 40"/>
                <a:gd name="T6" fmla="*/ 168 w 168"/>
                <a:gd name="T7" fmla="*/ 5 h 40"/>
                <a:gd name="T8" fmla="*/ 93 w 1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40">
                  <a:moveTo>
                    <a:pt x="93" y="40"/>
                  </a:moveTo>
                  <a:lnTo>
                    <a:pt x="0" y="27"/>
                  </a:lnTo>
                  <a:lnTo>
                    <a:pt x="135" y="0"/>
                  </a:lnTo>
                  <a:lnTo>
                    <a:pt x="168" y="5"/>
                  </a:lnTo>
                  <a:lnTo>
                    <a:pt x="93" y="40"/>
                  </a:lnTo>
                  <a:close/>
                </a:path>
              </a:pathLst>
            </a:custGeom>
            <a:solidFill>
              <a:srgbClr val="5D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385CF1DF-508C-4877-B53E-E9D9D880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25" y="1757363"/>
              <a:ext cx="614362" cy="141288"/>
            </a:xfrm>
            <a:custGeom>
              <a:avLst/>
              <a:gdLst>
                <a:gd name="T0" fmla="*/ 109 w 758"/>
                <a:gd name="T1" fmla="*/ 2 h 173"/>
                <a:gd name="T2" fmla="*/ 703 w 758"/>
                <a:gd name="T3" fmla="*/ 83 h 173"/>
                <a:gd name="T4" fmla="*/ 455 w 758"/>
                <a:gd name="T5" fmla="*/ 152 h 173"/>
                <a:gd name="T6" fmla="*/ 87 w 758"/>
                <a:gd name="T7" fmla="*/ 100 h 173"/>
                <a:gd name="T8" fmla="*/ 4 w 758"/>
                <a:gd name="T9" fmla="*/ 38 h 173"/>
                <a:gd name="T10" fmla="*/ 109 w 758"/>
                <a:gd name="T11" fmla="*/ 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8" h="173">
                  <a:moveTo>
                    <a:pt x="109" y="2"/>
                  </a:moveTo>
                  <a:lnTo>
                    <a:pt x="703" y="83"/>
                  </a:lnTo>
                  <a:cubicBezTo>
                    <a:pt x="758" y="90"/>
                    <a:pt x="606" y="173"/>
                    <a:pt x="455" y="152"/>
                  </a:cubicBezTo>
                  <a:lnTo>
                    <a:pt x="87" y="100"/>
                  </a:lnTo>
                  <a:cubicBezTo>
                    <a:pt x="60" y="96"/>
                    <a:pt x="0" y="65"/>
                    <a:pt x="4" y="38"/>
                  </a:cubicBezTo>
                  <a:cubicBezTo>
                    <a:pt x="8" y="16"/>
                    <a:pt x="91" y="0"/>
                    <a:pt x="109" y="2"/>
                  </a:cubicBezTo>
                  <a:close/>
                </a:path>
              </a:pathLst>
            </a:custGeom>
            <a:solidFill>
              <a:srgbClr val="FFFF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F8F6A1A6-DC0E-4F5F-8441-C91FF9D8E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175" y="1766888"/>
              <a:ext cx="53975" cy="14288"/>
            </a:xfrm>
            <a:custGeom>
              <a:avLst/>
              <a:gdLst>
                <a:gd name="T0" fmla="*/ 0 w 66"/>
                <a:gd name="T1" fmla="*/ 8 h 17"/>
                <a:gd name="T2" fmla="*/ 23 w 66"/>
                <a:gd name="T3" fmla="*/ 0 h 17"/>
                <a:gd name="T4" fmla="*/ 66 w 66"/>
                <a:gd name="T5" fmla="*/ 5 h 17"/>
                <a:gd name="T6" fmla="*/ 64 w 66"/>
                <a:gd name="T7" fmla="*/ 17 h 17"/>
                <a:gd name="T8" fmla="*/ 0 w 66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7">
                  <a:moveTo>
                    <a:pt x="0" y="8"/>
                  </a:moveTo>
                  <a:cubicBezTo>
                    <a:pt x="7" y="5"/>
                    <a:pt x="15" y="2"/>
                    <a:pt x="23" y="0"/>
                  </a:cubicBezTo>
                  <a:lnTo>
                    <a:pt x="66" y="5"/>
                  </a:lnTo>
                  <a:lnTo>
                    <a:pt x="64" y="17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AE0E1CAD-5B0D-4298-AFEE-6B40E1797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6975" y="1833563"/>
              <a:ext cx="234950" cy="180975"/>
            </a:xfrm>
            <a:custGeom>
              <a:avLst/>
              <a:gdLst>
                <a:gd name="T0" fmla="*/ 180 w 290"/>
                <a:gd name="T1" fmla="*/ 26 h 220"/>
                <a:gd name="T2" fmla="*/ 0 w 290"/>
                <a:gd name="T3" fmla="*/ 0 h 220"/>
                <a:gd name="T4" fmla="*/ 225 w 290"/>
                <a:gd name="T5" fmla="*/ 211 h 220"/>
                <a:gd name="T6" fmla="*/ 290 w 290"/>
                <a:gd name="T7" fmla="*/ 220 h 220"/>
                <a:gd name="T8" fmla="*/ 180 w 290"/>
                <a:gd name="T9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20">
                  <a:moveTo>
                    <a:pt x="180" y="26"/>
                  </a:moveTo>
                  <a:lnTo>
                    <a:pt x="0" y="0"/>
                  </a:lnTo>
                  <a:lnTo>
                    <a:pt x="225" y="211"/>
                  </a:lnTo>
                  <a:lnTo>
                    <a:pt x="290" y="220"/>
                  </a:lnTo>
                  <a:lnTo>
                    <a:pt x="180" y="26"/>
                  </a:lnTo>
                  <a:close/>
                </a:path>
              </a:pathLst>
            </a:custGeom>
            <a:solidFill>
              <a:srgbClr val="5D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8DFB70AF-7C90-49CF-BE66-73C4CA4DB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375" y="1730375"/>
              <a:ext cx="134937" cy="96838"/>
            </a:xfrm>
            <a:custGeom>
              <a:avLst/>
              <a:gdLst>
                <a:gd name="T0" fmla="*/ 0 w 167"/>
                <a:gd name="T1" fmla="*/ 104 h 119"/>
                <a:gd name="T2" fmla="*/ 120 w 167"/>
                <a:gd name="T3" fmla="*/ 0 h 119"/>
                <a:gd name="T4" fmla="*/ 167 w 167"/>
                <a:gd name="T5" fmla="*/ 7 h 119"/>
                <a:gd name="T6" fmla="*/ 104 w 167"/>
                <a:gd name="T7" fmla="*/ 119 h 119"/>
                <a:gd name="T8" fmla="*/ 0 w 167"/>
                <a:gd name="T9" fmla="*/ 10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19">
                  <a:moveTo>
                    <a:pt x="0" y="104"/>
                  </a:moveTo>
                  <a:lnTo>
                    <a:pt x="120" y="0"/>
                  </a:lnTo>
                  <a:lnTo>
                    <a:pt x="167" y="7"/>
                  </a:lnTo>
                  <a:lnTo>
                    <a:pt x="104" y="119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5D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BC123A1E-5A64-4BF8-B7CE-D09DFCB3F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025" y="1841500"/>
              <a:ext cx="120650" cy="93663"/>
            </a:xfrm>
            <a:custGeom>
              <a:avLst/>
              <a:gdLst>
                <a:gd name="T0" fmla="*/ 93 w 149"/>
                <a:gd name="T1" fmla="*/ 14 h 114"/>
                <a:gd name="T2" fmla="*/ 0 w 149"/>
                <a:gd name="T3" fmla="*/ 0 h 114"/>
                <a:gd name="T4" fmla="*/ 116 w 149"/>
                <a:gd name="T5" fmla="*/ 109 h 114"/>
                <a:gd name="T6" fmla="*/ 149 w 149"/>
                <a:gd name="T7" fmla="*/ 114 h 114"/>
                <a:gd name="T8" fmla="*/ 93 w 149"/>
                <a:gd name="T9" fmla="*/ 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4">
                  <a:moveTo>
                    <a:pt x="93" y="14"/>
                  </a:moveTo>
                  <a:lnTo>
                    <a:pt x="0" y="0"/>
                  </a:lnTo>
                  <a:lnTo>
                    <a:pt x="116" y="109"/>
                  </a:lnTo>
                  <a:lnTo>
                    <a:pt x="149" y="114"/>
                  </a:lnTo>
                  <a:lnTo>
                    <a:pt x="93" y="14"/>
                  </a:lnTo>
                  <a:close/>
                </a:path>
              </a:pathLst>
            </a:custGeom>
            <a:solidFill>
              <a:srgbClr val="5D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AAC7D2CA-C1AD-4791-B57E-47B2745CA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0" y="1779588"/>
              <a:ext cx="9525" cy="9525"/>
            </a:xfrm>
            <a:custGeom>
              <a:avLst/>
              <a:gdLst>
                <a:gd name="T0" fmla="*/ 0 w 13"/>
                <a:gd name="T1" fmla="*/ 11 h 12"/>
                <a:gd name="T2" fmla="*/ 12 w 13"/>
                <a:gd name="T3" fmla="*/ 12 h 12"/>
                <a:gd name="T4" fmla="*/ 13 w 13"/>
                <a:gd name="T5" fmla="*/ 1 h 12"/>
                <a:gd name="T6" fmla="*/ 2 w 13"/>
                <a:gd name="T7" fmla="*/ 0 h 12"/>
                <a:gd name="T8" fmla="*/ 0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0" y="11"/>
                  </a:moveTo>
                  <a:lnTo>
                    <a:pt x="12" y="12"/>
                  </a:lnTo>
                  <a:lnTo>
                    <a:pt x="13" y="1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2CD016A8-1737-49B1-B07F-07C7A7E3D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1781175"/>
              <a:ext cx="9525" cy="11113"/>
            </a:xfrm>
            <a:custGeom>
              <a:avLst/>
              <a:gdLst>
                <a:gd name="T0" fmla="*/ 0 w 13"/>
                <a:gd name="T1" fmla="*/ 11 h 13"/>
                <a:gd name="T2" fmla="*/ 11 w 13"/>
                <a:gd name="T3" fmla="*/ 13 h 13"/>
                <a:gd name="T4" fmla="*/ 13 w 13"/>
                <a:gd name="T5" fmla="*/ 1 h 13"/>
                <a:gd name="T6" fmla="*/ 2 w 13"/>
                <a:gd name="T7" fmla="*/ 0 h 13"/>
                <a:gd name="T8" fmla="*/ 0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1"/>
                  </a:moveTo>
                  <a:lnTo>
                    <a:pt x="11" y="13"/>
                  </a:lnTo>
                  <a:lnTo>
                    <a:pt x="13" y="1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BCD810E-EACB-4E14-B183-E51CA6DB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463" y="1784350"/>
              <a:ext cx="11112" cy="11113"/>
            </a:xfrm>
            <a:custGeom>
              <a:avLst/>
              <a:gdLst>
                <a:gd name="T0" fmla="*/ 0 w 13"/>
                <a:gd name="T1" fmla="*/ 11 h 13"/>
                <a:gd name="T2" fmla="*/ 11 w 13"/>
                <a:gd name="T3" fmla="*/ 13 h 13"/>
                <a:gd name="T4" fmla="*/ 13 w 13"/>
                <a:gd name="T5" fmla="*/ 2 h 13"/>
                <a:gd name="T6" fmla="*/ 2 w 13"/>
                <a:gd name="T7" fmla="*/ 0 h 13"/>
                <a:gd name="T8" fmla="*/ 0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1"/>
                  </a:moveTo>
                  <a:lnTo>
                    <a:pt x="11" y="13"/>
                  </a:lnTo>
                  <a:lnTo>
                    <a:pt x="13" y="2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1DFF46A0-4692-4386-A461-F06240DBA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513" y="1787525"/>
              <a:ext cx="11112" cy="9525"/>
            </a:xfrm>
            <a:custGeom>
              <a:avLst/>
              <a:gdLst>
                <a:gd name="T0" fmla="*/ 0 w 13"/>
                <a:gd name="T1" fmla="*/ 12 h 13"/>
                <a:gd name="T2" fmla="*/ 11 w 13"/>
                <a:gd name="T3" fmla="*/ 13 h 13"/>
                <a:gd name="T4" fmla="*/ 13 w 13"/>
                <a:gd name="T5" fmla="*/ 2 h 13"/>
                <a:gd name="T6" fmla="*/ 1 w 13"/>
                <a:gd name="T7" fmla="*/ 0 h 13"/>
                <a:gd name="T8" fmla="*/ 0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2"/>
                  </a:moveTo>
                  <a:lnTo>
                    <a:pt x="11" y="13"/>
                  </a:lnTo>
                  <a:lnTo>
                    <a:pt x="13" y="2"/>
                  </a:lnTo>
                  <a:lnTo>
                    <a:pt x="1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DC8EB077-4799-4C7A-AAC9-4E262F74A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8563" y="1789113"/>
              <a:ext cx="11112" cy="11113"/>
            </a:xfrm>
            <a:custGeom>
              <a:avLst/>
              <a:gdLst>
                <a:gd name="T0" fmla="*/ 0 w 13"/>
                <a:gd name="T1" fmla="*/ 12 h 13"/>
                <a:gd name="T2" fmla="*/ 11 w 13"/>
                <a:gd name="T3" fmla="*/ 13 h 13"/>
                <a:gd name="T4" fmla="*/ 13 w 13"/>
                <a:gd name="T5" fmla="*/ 2 h 13"/>
                <a:gd name="T6" fmla="*/ 1 w 13"/>
                <a:gd name="T7" fmla="*/ 0 h 13"/>
                <a:gd name="T8" fmla="*/ 0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2"/>
                  </a:moveTo>
                  <a:lnTo>
                    <a:pt x="11" y="13"/>
                  </a:lnTo>
                  <a:lnTo>
                    <a:pt x="13" y="2"/>
                  </a:lnTo>
                  <a:lnTo>
                    <a:pt x="1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6DA982D5-81A8-4CAE-9C6C-933157829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613" y="1792288"/>
              <a:ext cx="9525" cy="11113"/>
            </a:xfrm>
            <a:custGeom>
              <a:avLst/>
              <a:gdLst>
                <a:gd name="T0" fmla="*/ 0 w 12"/>
                <a:gd name="T1" fmla="*/ 11 h 13"/>
                <a:gd name="T2" fmla="*/ 11 w 12"/>
                <a:gd name="T3" fmla="*/ 13 h 13"/>
                <a:gd name="T4" fmla="*/ 12 w 12"/>
                <a:gd name="T5" fmla="*/ 1 h 13"/>
                <a:gd name="T6" fmla="*/ 1 w 12"/>
                <a:gd name="T7" fmla="*/ 0 h 13"/>
                <a:gd name="T8" fmla="*/ 0 w 12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0" y="11"/>
                  </a:moveTo>
                  <a:lnTo>
                    <a:pt x="11" y="13"/>
                  </a:lnTo>
                  <a:lnTo>
                    <a:pt x="12" y="1"/>
                  </a:lnTo>
                  <a:lnTo>
                    <a:pt x="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">
              <a:extLst>
                <a:ext uri="{FF2B5EF4-FFF2-40B4-BE49-F238E27FC236}">
                  <a16:creationId xmlns:a16="http://schemas.microsoft.com/office/drawing/2014/main" id="{BDE88EF3-BFF0-44D7-8854-7FDAE3FBE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1795463"/>
              <a:ext cx="11112" cy="9525"/>
            </a:xfrm>
            <a:custGeom>
              <a:avLst/>
              <a:gdLst>
                <a:gd name="T0" fmla="*/ 0 w 13"/>
                <a:gd name="T1" fmla="*/ 11 h 13"/>
                <a:gd name="T2" fmla="*/ 12 w 13"/>
                <a:gd name="T3" fmla="*/ 13 h 13"/>
                <a:gd name="T4" fmla="*/ 13 w 13"/>
                <a:gd name="T5" fmla="*/ 1 h 13"/>
                <a:gd name="T6" fmla="*/ 2 w 13"/>
                <a:gd name="T7" fmla="*/ 0 h 13"/>
                <a:gd name="T8" fmla="*/ 0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1"/>
                  </a:moveTo>
                  <a:lnTo>
                    <a:pt x="12" y="13"/>
                  </a:lnTo>
                  <a:lnTo>
                    <a:pt x="13" y="1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7">
              <a:extLst>
                <a:ext uri="{FF2B5EF4-FFF2-40B4-BE49-F238E27FC236}">
                  <a16:creationId xmlns:a16="http://schemas.microsoft.com/office/drawing/2014/main" id="{38C80F29-5487-4359-85C3-3C499F94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1797050"/>
              <a:ext cx="9525" cy="11113"/>
            </a:xfrm>
            <a:custGeom>
              <a:avLst/>
              <a:gdLst>
                <a:gd name="T0" fmla="*/ 0 w 13"/>
                <a:gd name="T1" fmla="*/ 11 h 13"/>
                <a:gd name="T2" fmla="*/ 12 w 13"/>
                <a:gd name="T3" fmla="*/ 13 h 13"/>
                <a:gd name="T4" fmla="*/ 13 w 13"/>
                <a:gd name="T5" fmla="*/ 2 h 13"/>
                <a:gd name="T6" fmla="*/ 2 w 13"/>
                <a:gd name="T7" fmla="*/ 0 h 13"/>
                <a:gd name="T8" fmla="*/ 0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1"/>
                  </a:moveTo>
                  <a:lnTo>
                    <a:pt x="12" y="13"/>
                  </a:lnTo>
                  <a:lnTo>
                    <a:pt x="13" y="2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8">
              <a:extLst>
                <a:ext uri="{FF2B5EF4-FFF2-40B4-BE49-F238E27FC236}">
                  <a16:creationId xmlns:a16="http://schemas.microsoft.com/office/drawing/2014/main" id="{B4E63831-4A22-4401-8605-A23947D9A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1588" y="1800225"/>
              <a:ext cx="11112" cy="11113"/>
            </a:xfrm>
            <a:custGeom>
              <a:avLst/>
              <a:gdLst>
                <a:gd name="T0" fmla="*/ 0 w 13"/>
                <a:gd name="T1" fmla="*/ 12 h 13"/>
                <a:gd name="T2" fmla="*/ 11 w 13"/>
                <a:gd name="T3" fmla="*/ 13 h 13"/>
                <a:gd name="T4" fmla="*/ 13 w 13"/>
                <a:gd name="T5" fmla="*/ 2 h 13"/>
                <a:gd name="T6" fmla="*/ 2 w 13"/>
                <a:gd name="T7" fmla="*/ 0 h 13"/>
                <a:gd name="T8" fmla="*/ 0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2"/>
                  </a:moveTo>
                  <a:lnTo>
                    <a:pt x="11" y="13"/>
                  </a:lnTo>
                  <a:lnTo>
                    <a:pt x="13" y="2"/>
                  </a:lnTo>
                  <a:lnTo>
                    <a:pt x="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id="{D54ACE07-1D1E-4517-8F29-4AE503E3C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0638" y="1801813"/>
              <a:ext cx="11112" cy="11113"/>
            </a:xfrm>
            <a:custGeom>
              <a:avLst/>
              <a:gdLst>
                <a:gd name="T0" fmla="*/ 0 w 13"/>
                <a:gd name="T1" fmla="*/ 12 h 13"/>
                <a:gd name="T2" fmla="*/ 11 w 13"/>
                <a:gd name="T3" fmla="*/ 13 h 13"/>
                <a:gd name="T4" fmla="*/ 13 w 13"/>
                <a:gd name="T5" fmla="*/ 2 h 13"/>
                <a:gd name="T6" fmla="*/ 2 w 13"/>
                <a:gd name="T7" fmla="*/ 0 h 13"/>
                <a:gd name="T8" fmla="*/ 0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2"/>
                  </a:moveTo>
                  <a:lnTo>
                    <a:pt x="11" y="13"/>
                  </a:lnTo>
                  <a:lnTo>
                    <a:pt x="13" y="2"/>
                  </a:lnTo>
                  <a:lnTo>
                    <a:pt x="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89E02D38-22C0-4B45-B730-7B83CB079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688" y="1804988"/>
              <a:ext cx="11112" cy="11113"/>
            </a:xfrm>
            <a:custGeom>
              <a:avLst/>
              <a:gdLst>
                <a:gd name="T0" fmla="*/ 0 w 13"/>
                <a:gd name="T1" fmla="*/ 11 h 13"/>
                <a:gd name="T2" fmla="*/ 11 w 13"/>
                <a:gd name="T3" fmla="*/ 13 h 13"/>
                <a:gd name="T4" fmla="*/ 13 w 13"/>
                <a:gd name="T5" fmla="*/ 1 h 13"/>
                <a:gd name="T6" fmla="*/ 1 w 13"/>
                <a:gd name="T7" fmla="*/ 0 h 13"/>
                <a:gd name="T8" fmla="*/ 0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1"/>
                  </a:moveTo>
                  <a:lnTo>
                    <a:pt x="11" y="13"/>
                  </a:lnTo>
                  <a:lnTo>
                    <a:pt x="13" y="1"/>
                  </a:lnTo>
                  <a:lnTo>
                    <a:pt x="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">
              <a:extLst>
                <a:ext uri="{FF2B5EF4-FFF2-40B4-BE49-F238E27FC236}">
                  <a16:creationId xmlns:a16="http://schemas.microsoft.com/office/drawing/2014/main" id="{C2980414-E193-4D58-B652-94E490085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8738" y="1808163"/>
              <a:ext cx="9525" cy="11113"/>
            </a:xfrm>
            <a:custGeom>
              <a:avLst/>
              <a:gdLst>
                <a:gd name="T0" fmla="*/ 0 w 13"/>
                <a:gd name="T1" fmla="*/ 11 h 13"/>
                <a:gd name="T2" fmla="*/ 11 w 13"/>
                <a:gd name="T3" fmla="*/ 13 h 13"/>
                <a:gd name="T4" fmla="*/ 13 w 13"/>
                <a:gd name="T5" fmla="*/ 1 h 13"/>
                <a:gd name="T6" fmla="*/ 1 w 13"/>
                <a:gd name="T7" fmla="*/ 0 h 13"/>
                <a:gd name="T8" fmla="*/ 0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1"/>
                  </a:moveTo>
                  <a:lnTo>
                    <a:pt x="11" y="13"/>
                  </a:lnTo>
                  <a:lnTo>
                    <a:pt x="13" y="1"/>
                  </a:lnTo>
                  <a:lnTo>
                    <a:pt x="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2">
              <a:extLst>
                <a:ext uri="{FF2B5EF4-FFF2-40B4-BE49-F238E27FC236}">
                  <a16:creationId xmlns:a16="http://schemas.microsoft.com/office/drawing/2014/main" id="{21BB4F1E-651A-43D1-8410-F2CA5B018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200" y="1811338"/>
              <a:ext cx="11112" cy="9525"/>
            </a:xfrm>
            <a:custGeom>
              <a:avLst/>
              <a:gdLst>
                <a:gd name="T0" fmla="*/ 0 w 13"/>
                <a:gd name="T1" fmla="*/ 11 h 13"/>
                <a:gd name="T2" fmla="*/ 12 w 13"/>
                <a:gd name="T3" fmla="*/ 13 h 13"/>
                <a:gd name="T4" fmla="*/ 13 w 13"/>
                <a:gd name="T5" fmla="*/ 2 h 13"/>
                <a:gd name="T6" fmla="*/ 2 w 13"/>
                <a:gd name="T7" fmla="*/ 0 h 13"/>
                <a:gd name="T8" fmla="*/ 0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1"/>
                  </a:moveTo>
                  <a:lnTo>
                    <a:pt x="12" y="13"/>
                  </a:lnTo>
                  <a:lnTo>
                    <a:pt x="13" y="2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3">
              <a:extLst>
                <a:ext uri="{FF2B5EF4-FFF2-40B4-BE49-F238E27FC236}">
                  <a16:creationId xmlns:a16="http://schemas.microsoft.com/office/drawing/2014/main" id="{3F06AEE4-4607-4446-8EB6-FAE0DBCD9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250" y="1812925"/>
              <a:ext cx="9525" cy="11113"/>
            </a:xfrm>
            <a:custGeom>
              <a:avLst/>
              <a:gdLst>
                <a:gd name="T0" fmla="*/ 0 w 13"/>
                <a:gd name="T1" fmla="*/ 12 h 13"/>
                <a:gd name="T2" fmla="*/ 12 w 13"/>
                <a:gd name="T3" fmla="*/ 13 h 13"/>
                <a:gd name="T4" fmla="*/ 13 w 13"/>
                <a:gd name="T5" fmla="*/ 2 h 13"/>
                <a:gd name="T6" fmla="*/ 2 w 13"/>
                <a:gd name="T7" fmla="*/ 0 h 13"/>
                <a:gd name="T8" fmla="*/ 0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2"/>
                  </a:moveTo>
                  <a:lnTo>
                    <a:pt x="12" y="13"/>
                  </a:lnTo>
                  <a:lnTo>
                    <a:pt x="13" y="2"/>
                  </a:lnTo>
                  <a:lnTo>
                    <a:pt x="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>
              <a:extLst>
                <a:ext uri="{FF2B5EF4-FFF2-40B4-BE49-F238E27FC236}">
                  <a16:creationId xmlns:a16="http://schemas.microsoft.com/office/drawing/2014/main" id="{929031E4-2D11-442E-BB01-B91BC56D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1816100"/>
              <a:ext cx="9525" cy="9525"/>
            </a:xfrm>
            <a:custGeom>
              <a:avLst/>
              <a:gdLst>
                <a:gd name="T0" fmla="*/ 0 w 13"/>
                <a:gd name="T1" fmla="*/ 11 h 12"/>
                <a:gd name="T2" fmla="*/ 12 w 13"/>
                <a:gd name="T3" fmla="*/ 12 h 12"/>
                <a:gd name="T4" fmla="*/ 13 w 13"/>
                <a:gd name="T5" fmla="*/ 1 h 12"/>
                <a:gd name="T6" fmla="*/ 2 w 13"/>
                <a:gd name="T7" fmla="*/ 0 h 12"/>
                <a:gd name="T8" fmla="*/ 0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0" y="11"/>
                  </a:moveTo>
                  <a:lnTo>
                    <a:pt x="12" y="12"/>
                  </a:lnTo>
                  <a:lnTo>
                    <a:pt x="13" y="1"/>
                  </a:lnTo>
                  <a:lnTo>
                    <a:pt x="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PICTURE LIST">
            <a:extLst>
              <a:ext uri="{FF2B5EF4-FFF2-40B4-BE49-F238E27FC236}">
                <a16:creationId xmlns:a16="http://schemas.microsoft.com/office/drawing/2014/main" id="{982B4A49-4DB2-4AE5-A29B-62531A81B619}"/>
              </a:ext>
            </a:extLst>
          </p:cNvPr>
          <p:cNvGrpSpPr/>
          <p:nvPr/>
        </p:nvGrpSpPr>
        <p:grpSpPr>
          <a:xfrm>
            <a:off x="4251325" y="1206500"/>
            <a:ext cx="614363" cy="619125"/>
            <a:chOff x="4251325" y="1206500"/>
            <a:chExt cx="614363" cy="619125"/>
          </a:xfrm>
        </p:grpSpPr>
        <p:sp>
          <p:nvSpPr>
            <p:cNvPr id="63" name="Freeform 38">
              <a:extLst>
                <a:ext uri="{FF2B5EF4-FFF2-40B4-BE49-F238E27FC236}">
                  <a16:creationId xmlns:a16="http://schemas.microsoft.com/office/drawing/2014/main" id="{274CE0E0-8195-4D08-95A3-43A0D18F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3" y="1217613"/>
              <a:ext cx="238125" cy="468313"/>
            </a:xfrm>
            <a:custGeom>
              <a:avLst/>
              <a:gdLst>
                <a:gd name="T0" fmla="*/ 0 w 294"/>
                <a:gd name="T1" fmla="*/ 570 h 570"/>
                <a:gd name="T2" fmla="*/ 199 w 294"/>
                <a:gd name="T3" fmla="*/ 249 h 570"/>
                <a:gd name="T4" fmla="*/ 5 w 294"/>
                <a:gd name="T5" fmla="*/ 0 h 570"/>
                <a:gd name="T6" fmla="*/ 0 w 294"/>
                <a:gd name="T7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570">
                  <a:moveTo>
                    <a:pt x="0" y="570"/>
                  </a:moveTo>
                  <a:cubicBezTo>
                    <a:pt x="42" y="537"/>
                    <a:pt x="197" y="407"/>
                    <a:pt x="199" y="249"/>
                  </a:cubicBezTo>
                  <a:cubicBezTo>
                    <a:pt x="201" y="134"/>
                    <a:pt x="108" y="36"/>
                    <a:pt x="5" y="0"/>
                  </a:cubicBezTo>
                  <a:cubicBezTo>
                    <a:pt x="41" y="22"/>
                    <a:pt x="294" y="198"/>
                    <a:pt x="0" y="570"/>
                  </a:cubicBezTo>
                  <a:close/>
                </a:path>
              </a:pathLst>
            </a:custGeom>
            <a:solidFill>
              <a:srgbClr val="F693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0">
              <a:extLst>
                <a:ext uri="{FF2B5EF4-FFF2-40B4-BE49-F238E27FC236}">
                  <a16:creationId xmlns:a16="http://schemas.microsoft.com/office/drawing/2014/main" id="{1EFC4682-14DA-411B-BAA5-72A6C9390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750" y="1211263"/>
              <a:ext cx="261937" cy="477838"/>
            </a:xfrm>
            <a:custGeom>
              <a:avLst/>
              <a:gdLst>
                <a:gd name="T0" fmla="*/ 0 w 323"/>
                <a:gd name="T1" fmla="*/ 0 h 582"/>
                <a:gd name="T2" fmla="*/ 7 w 323"/>
                <a:gd name="T3" fmla="*/ 581 h 582"/>
                <a:gd name="T4" fmla="*/ 25 w 323"/>
                <a:gd name="T5" fmla="*/ 581 h 582"/>
                <a:gd name="T6" fmla="*/ 25 w 323"/>
                <a:gd name="T7" fmla="*/ 582 h 582"/>
                <a:gd name="T8" fmla="*/ 29 w 323"/>
                <a:gd name="T9" fmla="*/ 579 h 582"/>
                <a:gd name="T10" fmla="*/ 34 w 323"/>
                <a:gd name="T11" fmla="*/ 9 h 582"/>
                <a:gd name="T12" fmla="*/ 2 w 323"/>
                <a:gd name="T13" fmla="*/ 0 h 582"/>
                <a:gd name="T14" fmla="*/ 0 w 323"/>
                <a:gd name="T15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582">
                  <a:moveTo>
                    <a:pt x="0" y="0"/>
                  </a:moveTo>
                  <a:cubicBezTo>
                    <a:pt x="215" y="169"/>
                    <a:pt x="24" y="547"/>
                    <a:pt x="7" y="581"/>
                  </a:cubicBezTo>
                  <a:lnTo>
                    <a:pt x="25" y="581"/>
                  </a:lnTo>
                  <a:lnTo>
                    <a:pt x="25" y="582"/>
                  </a:lnTo>
                  <a:cubicBezTo>
                    <a:pt x="26" y="581"/>
                    <a:pt x="28" y="580"/>
                    <a:pt x="29" y="579"/>
                  </a:cubicBezTo>
                  <a:cubicBezTo>
                    <a:pt x="323" y="207"/>
                    <a:pt x="70" y="31"/>
                    <a:pt x="34" y="9"/>
                  </a:cubicBezTo>
                  <a:cubicBezTo>
                    <a:pt x="23" y="5"/>
                    <a:pt x="1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6691D3-EFDE-4374-8687-E9E46BA89161}"/>
                </a:ext>
              </a:extLst>
            </p:cNvPr>
            <p:cNvGrpSpPr/>
            <p:nvPr/>
          </p:nvGrpSpPr>
          <p:grpSpPr>
            <a:xfrm>
              <a:off x="4251325" y="1206500"/>
              <a:ext cx="527050" cy="619125"/>
              <a:chOff x="4251325" y="1206500"/>
              <a:chExt cx="527050" cy="619125"/>
            </a:xfrm>
          </p:grpSpPr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B46CB4F9-2538-4B25-8333-8D6B9EE9E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325" y="1209675"/>
                <a:ext cx="273050" cy="477838"/>
              </a:xfrm>
              <a:custGeom>
                <a:avLst/>
                <a:gdLst>
                  <a:gd name="T0" fmla="*/ 314 w 336"/>
                  <a:gd name="T1" fmla="*/ 8 h 582"/>
                  <a:gd name="T2" fmla="*/ 336 w 336"/>
                  <a:gd name="T3" fmla="*/ 0 h 582"/>
                  <a:gd name="T4" fmla="*/ 112 w 336"/>
                  <a:gd name="T5" fmla="*/ 261 h 582"/>
                  <a:gd name="T6" fmla="*/ 321 w 336"/>
                  <a:gd name="T7" fmla="*/ 582 h 582"/>
                  <a:gd name="T8" fmla="*/ 314 w 336"/>
                  <a:gd name="T9" fmla="*/ 8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582">
                    <a:moveTo>
                      <a:pt x="314" y="8"/>
                    </a:moveTo>
                    <a:cubicBezTo>
                      <a:pt x="320" y="4"/>
                      <a:pt x="329" y="2"/>
                      <a:pt x="336" y="0"/>
                    </a:cubicBezTo>
                    <a:cubicBezTo>
                      <a:pt x="220" y="25"/>
                      <a:pt x="111" y="134"/>
                      <a:pt x="112" y="261"/>
                    </a:cubicBezTo>
                    <a:cubicBezTo>
                      <a:pt x="113" y="432"/>
                      <a:pt x="280" y="555"/>
                      <a:pt x="321" y="582"/>
                    </a:cubicBezTo>
                    <a:cubicBezTo>
                      <a:pt x="0" y="185"/>
                      <a:pt x="314" y="8"/>
                      <a:pt x="314" y="8"/>
                    </a:cubicBezTo>
                    <a:close/>
                  </a:path>
                </a:pathLst>
              </a:custGeom>
              <a:solidFill>
                <a:srgbClr val="F693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6">
                <a:extLst>
                  <a:ext uri="{FF2B5EF4-FFF2-40B4-BE49-F238E27FC236}">
                    <a16:creationId xmlns:a16="http://schemas.microsoft.com/office/drawing/2014/main" id="{6451ED6A-F946-447A-8905-DE025415A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1206500"/>
                <a:ext cx="193675" cy="482600"/>
              </a:xfrm>
              <a:custGeom>
                <a:avLst/>
                <a:gdLst>
                  <a:gd name="T0" fmla="*/ 206 w 239"/>
                  <a:gd name="T1" fmla="*/ 588 h 588"/>
                  <a:gd name="T2" fmla="*/ 235 w 239"/>
                  <a:gd name="T3" fmla="*/ 588 h 588"/>
                  <a:gd name="T4" fmla="*/ 232 w 239"/>
                  <a:gd name="T5" fmla="*/ 3 h 588"/>
                  <a:gd name="T6" fmla="*/ 239 w 239"/>
                  <a:gd name="T7" fmla="*/ 0 h 588"/>
                  <a:gd name="T8" fmla="*/ 207 w 239"/>
                  <a:gd name="T9" fmla="*/ 4 h 588"/>
                  <a:gd name="T10" fmla="*/ 213 w 239"/>
                  <a:gd name="T11" fmla="*/ 3 h 588"/>
                  <a:gd name="T12" fmla="*/ 206 w 239"/>
                  <a:gd name="T13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9" h="588">
                    <a:moveTo>
                      <a:pt x="206" y="588"/>
                    </a:moveTo>
                    <a:lnTo>
                      <a:pt x="235" y="588"/>
                    </a:lnTo>
                    <a:cubicBezTo>
                      <a:pt x="119" y="189"/>
                      <a:pt x="232" y="3"/>
                      <a:pt x="232" y="3"/>
                    </a:cubicBezTo>
                    <a:cubicBezTo>
                      <a:pt x="234" y="2"/>
                      <a:pt x="237" y="1"/>
                      <a:pt x="239" y="0"/>
                    </a:cubicBezTo>
                    <a:cubicBezTo>
                      <a:pt x="228" y="0"/>
                      <a:pt x="217" y="2"/>
                      <a:pt x="207" y="4"/>
                    </a:cubicBezTo>
                    <a:cubicBezTo>
                      <a:pt x="211" y="3"/>
                      <a:pt x="213" y="3"/>
                      <a:pt x="213" y="3"/>
                    </a:cubicBezTo>
                    <a:cubicBezTo>
                      <a:pt x="0" y="174"/>
                      <a:pt x="189" y="555"/>
                      <a:pt x="206" y="588"/>
                    </a:cubicBezTo>
                    <a:close/>
                  </a:path>
                </a:pathLst>
              </a:custGeom>
              <a:solidFill>
                <a:srgbClr val="F693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B3D3A6AA-E649-40F6-A31D-493C94AA8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350" y="1206500"/>
                <a:ext cx="200025" cy="482600"/>
              </a:xfrm>
              <a:custGeom>
                <a:avLst/>
                <a:gdLst>
                  <a:gd name="T0" fmla="*/ 10 w 247"/>
                  <a:gd name="T1" fmla="*/ 587 h 587"/>
                  <a:gd name="T2" fmla="*/ 39 w 247"/>
                  <a:gd name="T3" fmla="*/ 586 h 587"/>
                  <a:gd name="T4" fmla="*/ 32 w 247"/>
                  <a:gd name="T5" fmla="*/ 5 h 587"/>
                  <a:gd name="T6" fmla="*/ 34 w 247"/>
                  <a:gd name="T7" fmla="*/ 5 h 587"/>
                  <a:gd name="T8" fmla="*/ 0 w 247"/>
                  <a:gd name="T9" fmla="*/ 0 h 587"/>
                  <a:gd name="T10" fmla="*/ 1 w 247"/>
                  <a:gd name="T11" fmla="*/ 0 h 587"/>
                  <a:gd name="T12" fmla="*/ 10 w 247"/>
                  <a:gd name="T13" fmla="*/ 587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587">
                    <a:moveTo>
                      <a:pt x="10" y="587"/>
                    </a:moveTo>
                    <a:lnTo>
                      <a:pt x="39" y="586"/>
                    </a:lnTo>
                    <a:cubicBezTo>
                      <a:pt x="56" y="552"/>
                      <a:pt x="247" y="174"/>
                      <a:pt x="32" y="5"/>
                    </a:cubicBezTo>
                    <a:cubicBezTo>
                      <a:pt x="32" y="5"/>
                      <a:pt x="32" y="5"/>
                      <a:pt x="34" y="5"/>
                    </a:cubicBezTo>
                    <a:cubicBezTo>
                      <a:pt x="23" y="2"/>
                      <a:pt x="12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95" y="173"/>
                      <a:pt x="15" y="564"/>
                      <a:pt x="10" y="587"/>
                    </a:cubicBezTo>
                    <a:close/>
                  </a:path>
                </a:pathLst>
              </a:custGeom>
              <a:solidFill>
                <a:srgbClr val="F693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9">
                <a:extLst>
                  <a:ext uri="{FF2B5EF4-FFF2-40B4-BE49-F238E27FC236}">
                    <a16:creationId xmlns:a16="http://schemas.microsoft.com/office/drawing/2014/main" id="{8B79E415-A59A-491B-B7A5-7BAB885FE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325" y="1208088"/>
                <a:ext cx="284162" cy="481013"/>
              </a:xfrm>
              <a:custGeom>
                <a:avLst/>
                <a:gdLst>
                  <a:gd name="T0" fmla="*/ 343 w 350"/>
                  <a:gd name="T1" fmla="*/ 585 h 586"/>
                  <a:gd name="T2" fmla="*/ 350 w 350"/>
                  <a:gd name="T3" fmla="*/ 0 h 586"/>
                  <a:gd name="T4" fmla="*/ 344 w 350"/>
                  <a:gd name="T5" fmla="*/ 1 h 586"/>
                  <a:gd name="T6" fmla="*/ 336 w 350"/>
                  <a:gd name="T7" fmla="*/ 2 h 586"/>
                  <a:gd name="T8" fmla="*/ 314 w 350"/>
                  <a:gd name="T9" fmla="*/ 10 h 586"/>
                  <a:gd name="T10" fmla="*/ 321 w 350"/>
                  <a:gd name="T11" fmla="*/ 584 h 586"/>
                  <a:gd name="T12" fmla="*/ 323 w 350"/>
                  <a:gd name="T13" fmla="*/ 586 h 586"/>
                  <a:gd name="T14" fmla="*/ 343 w 350"/>
                  <a:gd name="T15" fmla="*/ 58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0" h="586">
                    <a:moveTo>
                      <a:pt x="343" y="585"/>
                    </a:moveTo>
                    <a:cubicBezTo>
                      <a:pt x="326" y="552"/>
                      <a:pt x="137" y="171"/>
                      <a:pt x="350" y="0"/>
                    </a:cubicBezTo>
                    <a:cubicBezTo>
                      <a:pt x="350" y="0"/>
                      <a:pt x="348" y="0"/>
                      <a:pt x="344" y="1"/>
                    </a:cubicBezTo>
                    <a:cubicBezTo>
                      <a:pt x="341" y="1"/>
                      <a:pt x="339" y="1"/>
                      <a:pt x="336" y="2"/>
                    </a:cubicBezTo>
                    <a:cubicBezTo>
                      <a:pt x="329" y="4"/>
                      <a:pt x="320" y="6"/>
                      <a:pt x="314" y="10"/>
                    </a:cubicBezTo>
                    <a:cubicBezTo>
                      <a:pt x="314" y="10"/>
                      <a:pt x="0" y="187"/>
                      <a:pt x="321" y="584"/>
                    </a:cubicBezTo>
                    <a:cubicBezTo>
                      <a:pt x="322" y="585"/>
                      <a:pt x="323" y="585"/>
                      <a:pt x="323" y="586"/>
                    </a:cubicBezTo>
                    <a:lnTo>
                      <a:pt x="343" y="585"/>
                    </a:lnTo>
                    <a:close/>
                  </a:path>
                </a:pathLst>
              </a:custGeom>
              <a:solidFill>
                <a:srgbClr val="F0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41">
                <a:extLst>
                  <a:ext uri="{FF2B5EF4-FFF2-40B4-BE49-F238E27FC236}">
                    <a16:creationId xmlns:a16="http://schemas.microsoft.com/office/drawing/2014/main" id="{BB37D3F7-F139-4118-BD9F-65AC07342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9288" y="1206500"/>
                <a:ext cx="195262" cy="482600"/>
              </a:xfrm>
              <a:custGeom>
                <a:avLst/>
                <a:gdLst>
                  <a:gd name="T0" fmla="*/ 116 w 241"/>
                  <a:gd name="T1" fmla="*/ 588 h 588"/>
                  <a:gd name="T2" fmla="*/ 156 w 241"/>
                  <a:gd name="T3" fmla="*/ 588 h 588"/>
                  <a:gd name="T4" fmla="*/ 147 w 241"/>
                  <a:gd name="T5" fmla="*/ 1 h 588"/>
                  <a:gd name="T6" fmla="*/ 146 w 241"/>
                  <a:gd name="T7" fmla="*/ 1 h 588"/>
                  <a:gd name="T8" fmla="*/ 127 w 241"/>
                  <a:gd name="T9" fmla="*/ 0 h 588"/>
                  <a:gd name="T10" fmla="*/ 120 w 241"/>
                  <a:gd name="T11" fmla="*/ 0 h 588"/>
                  <a:gd name="T12" fmla="*/ 113 w 241"/>
                  <a:gd name="T13" fmla="*/ 3 h 588"/>
                  <a:gd name="T14" fmla="*/ 116 w 241"/>
                  <a:gd name="T15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1" h="588">
                    <a:moveTo>
                      <a:pt x="116" y="588"/>
                    </a:moveTo>
                    <a:lnTo>
                      <a:pt x="156" y="588"/>
                    </a:lnTo>
                    <a:cubicBezTo>
                      <a:pt x="161" y="565"/>
                      <a:pt x="241" y="174"/>
                      <a:pt x="147" y="1"/>
                    </a:cubicBezTo>
                    <a:cubicBezTo>
                      <a:pt x="147" y="1"/>
                      <a:pt x="146" y="1"/>
                      <a:pt x="146" y="1"/>
                    </a:cubicBezTo>
                    <a:cubicBezTo>
                      <a:pt x="140" y="0"/>
                      <a:pt x="134" y="0"/>
                      <a:pt x="127" y="0"/>
                    </a:cubicBezTo>
                    <a:cubicBezTo>
                      <a:pt x="125" y="0"/>
                      <a:pt x="122" y="0"/>
                      <a:pt x="120" y="0"/>
                    </a:cubicBezTo>
                    <a:cubicBezTo>
                      <a:pt x="118" y="1"/>
                      <a:pt x="115" y="2"/>
                      <a:pt x="113" y="3"/>
                    </a:cubicBezTo>
                    <a:cubicBezTo>
                      <a:pt x="113" y="3"/>
                      <a:pt x="0" y="189"/>
                      <a:pt x="116" y="588"/>
                    </a:cubicBezTo>
                    <a:close/>
                  </a:path>
                </a:pathLst>
              </a:custGeom>
              <a:solidFill>
                <a:srgbClr val="F0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42">
                <a:extLst>
                  <a:ext uri="{FF2B5EF4-FFF2-40B4-BE49-F238E27FC236}">
                    <a16:creationId xmlns:a16="http://schemas.microsoft.com/office/drawing/2014/main" id="{71C69A53-3FA8-4B8E-8EEF-053FEF9B9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5" y="1701800"/>
                <a:ext cx="12700" cy="60325"/>
              </a:xfrm>
              <a:custGeom>
                <a:avLst/>
                <a:gdLst>
                  <a:gd name="T0" fmla="*/ 9 w 17"/>
                  <a:gd name="T1" fmla="*/ 73 h 73"/>
                  <a:gd name="T2" fmla="*/ 0 w 17"/>
                  <a:gd name="T3" fmla="*/ 0 h 73"/>
                  <a:gd name="T4" fmla="*/ 3 w 17"/>
                  <a:gd name="T5" fmla="*/ 0 h 73"/>
                  <a:gd name="T6" fmla="*/ 5 w 17"/>
                  <a:gd name="T7" fmla="*/ 20 h 73"/>
                  <a:gd name="T8" fmla="*/ 14 w 17"/>
                  <a:gd name="T9" fmla="*/ 3 h 73"/>
                  <a:gd name="T10" fmla="*/ 17 w 17"/>
                  <a:gd name="T11" fmla="*/ 4 h 73"/>
                  <a:gd name="T12" fmla="*/ 6 w 17"/>
                  <a:gd name="T13" fmla="*/ 25 h 73"/>
                  <a:gd name="T14" fmla="*/ 12 w 17"/>
                  <a:gd name="T15" fmla="*/ 73 h 73"/>
                  <a:gd name="T16" fmla="*/ 9 w 17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73">
                    <a:moveTo>
                      <a:pt x="9" y="73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5" y="20"/>
                    </a:lnTo>
                    <a:lnTo>
                      <a:pt x="14" y="3"/>
                    </a:lnTo>
                    <a:lnTo>
                      <a:pt x="17" y="4"/>
                    </a:lnTo>
                    <a:lnTo>
                      <a:pt x="6" y="25"/>
                    </a:lnTo>
                    <a:lnTo>
                      <a:pt x="12" y="73"/>
                    </a:lnTo>
                    <a:lnTo>
                      <a:pt x="9" y="73"/>
                    </a:lnTo>
                    <a:close/>
                  </a:path>
                </a:pathLst>
              </a:custGeom>
              <a:solidFill>
                <a:srgbClr val="413F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3">
                <a:extLst>
                  <a:ext uri="{FF2B5EF4-FFF2-40B4-BE49-F238E27FC236}">
                    <a16:creationId xmlns:a16="http://schemas.microsoft.com/office/drawing/2014/main" id="{397F43A9-7522-46C2-A0EA-AC666337F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538" y="1697038"/>
                <a:ext cx="26987" cy="65088"/>
              </a:xfrm>
              <a:custGeom>
                <a:avLst/>
                <a:gdLst>
                  <a:gd name="T0" fmla="*/ 16 w 34"/>
                  <a:gd name="T1" fmla="*/ 79 h 79"/>
                  <a:gd name="T2" fmla="*/ 17 w 34"/>
                  <a:gd name="T3" fmla="*/ 31 h 79"/>
                  <a:gd name="T4" fmla="*/ 0 w 34"/>
                  <a:gd name="T5" fmla="*/ 10 h 79"/>
                  <a:gd name="T6" fmla="*/ 2 w 34"/>
                  <a:gd name="T7" fmla="*/ 9 h 79"/>
                  <a:gd name="T8" fmla="*/ 17 w 34"/>
                  <a:gd name="T9" fmla="*/ 27 h 79"/>
                  <a:gd name="T10" fmla="*/ 17 w 34"/>
                  <a:gd name="T11" fmla="*/ 0 h 79"/>
                  <a:gd name="T12" fmla="*/ 19 w 34"/>
                  <a:gd name="T13" fmla="*/ 0 h 79"/>
                  <a:gd name="T14" fmla="*/ 19 w 34"/>
                  <a:gd name="T15" fmla="*/ 27 h 79"/>
                  <a:gd name="T16" fmla="*/ 32 w 34"/>
                  <a:gd name="T17" fmla="*/ 8 h 79"/>
                  <a:gd name="T18" fmla="*/ 34 w 34"/>
                  <a:gd name="T19" fmla="*/ 10 h 79"/>
                  <a:gd name="T20" fmla="*/ 19 w 34"/>
                  <a:gd name="T21" fmla="*/ 31 h 79"/>
                  <a:gd name="T22" fmla="*/ 19 w 34"/>
                  <a:gd name="T23" fmla="*/ 79 h 79"/>
                  <a:gd name="T24" fmla="*/ 16 w 34"/>
                  <a:gd name="T25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79">
                    <a:moveTo>
                      <a:pt x="16" y="79"/>
                    </a:moveTo>
                    <a:lnTo>
                      <a:pt x="17" y="31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17" y="27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19" y="27"/>
                    </a:lnTo>
                    <a:lnTo>
                      <a:pt x="32" y="8"/>
                    </a:lnTo>
                    <a:lnTo>
                      <a:pt x="34" y="10"/>
                    </a:lnTo>
                    <a:lnTo>
                      <a:pt x="19" y="31"/>
                    </a:lnTo>
                    <a:lnTo>
                      <a:pt x="19" y="79"/>
                    </a:lnTo>
                    <a:lnTo>
                      <a:pt x="16" y="79"/>
                    </a:lnTo>
                    <a:close/>
                  </a:path>
                </a:pathLst>
              </a:custGeom>
              <a:solidFill>
                <a:srgbClr val="413F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4">
                <a:extLst>
                  <a:ext uri="{FF2B5EF4-FFF2-40B4-BE49-F238E27FC236}">
                    <a16:creationId xmlns:a16="http://schemas.microsoft.com/office/drawing/2014/main" id="{16892984-172D-4205-94A0-755F1E357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338" y="1701800"/>
                <a:ext cx="14287" cy="60325"/>
              </a:xfrm>
              <a:custGeom>
                <a:avLst/>
                <a:gdLst>
                  <a:gd name="T0" fmla="*/ 9 w 18"/>
                  <a:gd name="T1" fmla="*/ 71 h 72"/>
                  <a:gd name="T2" fmla="*/ 13 w 18"/>
                  <a:gd name="T3" fmla="*/ 25 h 72"/>
                  <a:gd name="T4" fmla="*/ 0 w 18"/>
                  <a:gd name="T5" fmla="*/ 2 h 72"/>
                  <a:gd name="T6" fmla="*/ 2 w 18"/>
                  <a:gd name="T7" fmla="*/ 1 h 72"/>
                  <a:gd name="T8" fmla="*/ 14 w 18"/>
                  <a:gd name="T9" fmla="*/ 21 h 72"/>
                  <a:gd name="T10" fmla="*/ 16 w 18"/>
                  <a:gd name="T11" fmla="*/ 0 h 72"/>
                  <a:gd name="T12" fmla="*/ 18 w 18"/>
                  <a:gd name="T13" fmla="*/ 0 h 72"/>
                  <a:gd name="T14" fmla="*/ 11 w 18"/>
                  <a:gd name="T15" fmla="*/ 72 h 72"/>
                  <a:gd name="T16" fmla="*/ 9 w 18"/>
                  <a:gd name="T17" fmla="*/ 7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72">
                    <a:moveTo>
                      <a:pt x="9" y="71"/>
                    </a:moveTo>
                    <a:lnTo>
                      <a:pt x="13" y="25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14" y="2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1" y="72"/>
                    </a:lnTo>
                    <a:lnTo>
                      <a:pt x="9" y="71"/>
                    </a:lnTo>
                    <a:close/>
                  </a:path>
                </a:pathLst>
              </a:custGeom>
              <a:solidFill>
                <a:srgbClr val="413F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5">
                <a:extLst>
                  <a:ext uri="{FF2B5EF4-FFF2-40B4-BE49-F238E27FC236}">
                    <a16:creationId xmlns:a16="http://schemas.microsoft.com/office/drawing/2014/main" id="{DEAFE3EA-FC8A-46C8-AC28-A93142445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625" y="1673225"/>
                <a:ext cx="150812" cy="33338"/>
              </a:xfrm>
              <a:custGeom>
                <a:avLst/>
                <a:gdLst>
                  <a:gd name="T0" fmla="*/ 156 w 186"/>
                  <a:gd name="T1" fmla="*/ 39 h 40"/>
                  <a:gd name="T2" fmla="*/ 32 w 186"/>
                  <a:gd name="T3" fmla="*/ 40 h 40"/>
                  <a:gd name="T4" fmla="*/ 0 w 186"/>
                  <a:gd name="T5" fmla="*/ 1 h 40"/>
                  <a:gd name="T6" fmla="*/ 186 w 186"/>
                  <a:gd name="T7" fmla="*/ 0 h 40"/>
                  <a:gd name="T8" fmla="*/ 156 w 186"/>
                  <a:gd name="T9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40">
                    <a:moveTo>
                      <a:pt x="156" y="39"/>
                    </a:moveTo>
                    <a:lnTo>
                      <a:pt x="32" y="40"/>
                    </a:lnTo>
                    <a:lnTo>
                      <a:pt x="0" y="1"/>
                    </a:lnTo>
                    <a:lnTo>
                      <a:pt x="186" y="0"/>
                    </a:lnTo>
                    <a:lnTo>
                      <a:pt x="156" y="39"/>
                    </a:lnTo>
                    <a:close/>
                  </a:path>
                </a:pathLst>
              </a:custGeom>
              <a:solidFill>
                <a:srgbClr val="F693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6">
                <a:extLst>
                  <a:ext uri="{FF2B5EF4-FFF2-40B4-BE49-F238E27FC236}">
                    <a16:creationId xmlns:a16="http://schemas.microsoft.com/office/drawing/2014/main" id="{38C1327E-F73D-448D-B05E-AB47049D98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5800" y="1677988"/>
                <a:ext cx="144462" cy="23813"/>
              </a:xfrm>
              <a:custGeom>
                <a:avLst/>
                <a:gdLst>
                  <a:gd name="T0" fmla="*/ 23 w 177"/>
                  <a:gd name="T1" fmla="*/ 30 h 30"/>
                  <a:gd name="T2" fmla="*/ 19 w 177"/>
                  <a:gd name="T3" fmla="*/ 25 h 30"/>
                  <a:gd name="T4" fmla="*/ 159 w 177"/>
                  <a:gd name="T5" fmla="*/ 24 h 30"/>
                  <a:gd name="T6" fmla="*/ 155 w 177"/>
                  <a:gd name="T7" fmla="*/ 30 h 30"/>
                  <a:gd name="T8" fmla="*/ 23 w 177"/>
                  <a:gd name="T9" fmla="*/ 30 h 30"/>
                  <a:gd name="T10" fmla="*/ 4 w 177"/>
                  <a:gd name="T11" fmla="*/ 7 h 30"/>
                  <a:gd name="T12" fmla="*/ 4 w 177"/>
                  <a:gd name="T13" fmla="*/ 7 h 30"/>
                  <a:gd name="T14" fmla="*/ 0 w 177"/>
                  <a:gd name="T15" fmla="*/ 1 h 30"/>
                  <a:gd name="T16" fmla="*/ 177 w 177"/>
                  <a:gd name="T17" fmla="*/ 0 h 30"/>
                  <a:gd name="T18" fmla="*/ 172 w 177"/>
                  <a:gd name="T19" fmla="*/ 6 h 30"/>
                  <a:gd name="T20" fmla="*/ 4 w 177"/>
                  <a:gd name="T21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30">
                    <a:moveTo>
                      <a:pt x="23" y="30"/>
                    </a:moveTo>
                    <a:lnTo>
                      <a:pt x="19" y="25"/>
                    </a:lnTo>
                    <a:lnTo>
                      <a:pt x="159" y="24"/>
                    </a:lnTo>
                    <a:lnTo>
                      <a:pt x="155" y="30"/>
                    </a:lnTo>
                    <a:lnTo>
                      <a:pt x="23" y="30"/>
                    </a:lnTo>
                    <a:close/>
                    <a:moveTo>
                      <a:pt x="4" y="7"/>
                    </a:moveTo>
                    <a:lnTo>
                      <a:pt x="4" y="7"/>
                    </a:lnTo>
                    <a:lnTo>
                      <a:pt x="0" y="1"/>
                    </a:lnTo>
                    <a:lnTo>
                      <a:pt x="177" y="0"/>
                    </a:lnTo>
                    <a:lnTo>
                      <a:pt x="172" y="6"/>
                    </a:ln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CAEB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7">
                <a:extLst>
                  <a:ext uri="{FF2B5EF4-FFF2-40B4-BE49-F238E27FC236}">
                    <a16:creationId xmlns:a16="http://schemas.microsoft.com/office/drawing/2014/main" id="{CC7B7F94-D01C-40B4-B9ED-2E0B9649D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6438" y="1758950"/>
                <a:ext cx="106362" cy="66675"/>
              </a:xfrm>
              <a:custGeom>
                <a:avLst/>
                <a:gdLst>
                  <a:gd name="T0" fmla="*/ 122 w 130"/>
                  <a:gd name="T1" fmla="*/ 65 h 80"/>
                  <a:gd name="T2" fmla="*/ 122 w 130"/>
                  <a:gd name="T3" fmla="*/ 0 h 80"/>
                  <a:gd name="T4" fmla="*/ 8 w 130"/>
                  <a:gd name="T5" fmla="*/ 1 h 80"/>
                  <a:gd name="T6" fmla="*/ 8 w 130"/>
                  <a:gd name="T7" fmla="*/ 65 h 80"/>
                  <a:gd name="T8" fmla="*/ 122 w 130"/>
                  <a:gd name="T9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80">
                    <a:moveTo>
                      <a:pt x="122" y="65"/>
                    </a:moveTo>
                    <a:cubicBezTo>
                      <a:pt x="130" y="46"/>
                      <a:pt x="122" y="0"/>
                      <a:pt x="122" y="0"/>
                    </a:cubicBezTo>
                    <a:lnTo>
                      <a:pt x="8" y="1"/>
                    </a:lnTo>
                    <a:cubicBezTo>
                      <a:pt x="8" y="1"/>
                      <a:pt x="0" y="47"/>
                      <a:pt x="8" y="65"/>
                    </a:cubicBezTo>
                    <a:cubicBezTo>
                      <a:pt x="15" y="80"/>
                      <a:pt x="116" y="80"/>
                      <a:pt x="122" y="65"/>
                    </a:cubicBezTo>
                    <a:close/>
                  </a:path>
                </a:pathLst>
              </a:custGeom>
              <a:solidFill>
                <a:srgbClr val="726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8">
                <a:extLst>
                  <a:ext uri="{FF2B5EF4-FFF2-40B4-BE49-F238E27FC236}">
                    <a16:creationId xmlns:a16="http://schemas.microsoft.com/office/drawing/2014/main" id="{0BC0C099-EAB3-499B-9548-EF7D17CF4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5" y="1758950"/>
                <a:ext cx="103187" cy="55563"/>
              </a:xfrm>
              <a:custGeom>
                <a:avLst/>
                <a:gdLst>
                  <a:gd name="T0" fmla="*/ 122 w 126"/>
                  <a:gd name="T1" fmla="*/ 59 h 67"/>
                  <a:gd name="T2" fmla="*/ 120 w 126"/>
                  <a:gd name="T3" fmla="*/ 0 h 67"/>
                  <a:gd name="T4" fmla="*/ 6 w 126"/>
                  <a:gd name="T5" fmla="*/ 1 h 67"/>
                  <a:gd name="T6" fmla="*/ 5 w 126"/>
                  <a:gd name="T7" fmla="*/ 60 h 67"/>
                  <a:gd name="T8" fmla="*/ 122 w 126"/>
                  <a:gd name="T9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67">
                    <a:moveTo>
                      <a:pt x="122" y="59"/>
                    </a:moveTo>
                    <a:cubicBezTo>
                      <a:pt x="126" y="38"/>
                      <a:pt x="120" y="0"/>
                      <a:pt x="120" y="0"/>
                    </a:cubicBezTo>
                    <a:lnTo>
                      <a:pt x="6" y="1"/>
                    </a:lnTo>
                    <a:cubicBezTo>
                      <a:pt x="6" y="1"/>
                      <a:pt x="0" y="39"/>
                      <a:pt x="5" y="60"/>
                    </a:cubicBezTo>
                    <a:cubicBezTo>
                      <a:pt x="30" y="67"/>
                      <a:pt x="97" y="67"/>
                      <a:pt x="122" y="59"/>
                    </a:cubicBezTo>
                    <a:close/>
                  </a:path>
                </a:pathLst>
              </a:custGeom>
              <a:solidFill>
                <a:srgbClr val="413F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49">
                <a:extLst>
                  <a:ext uri="{FF2B5EF4-FFF2-40B4-BE49-F238E27FC236}">
                    <a16:creationId xmlns:a16="http://schemas.microsoft.com/office/drawing/2014/main" id="{9175E269-B890-4C3F-8648-38C641B39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1200" y="1757363"/>
                <a:ext cx="98425" cy="6350"/>
              </a:xfrm>
              <a:custGeom>
                <a:avLst/>
                <a:gdLst>
                  <a:gd name="T0" fmla="*/ 0 w 122"/>
                  <a:gd name="T1" fmla="*/ 7 h 7"/>
                  <a:gd name="T2" fmla="*/ 122 w 122"/>
                  <a:gd name="T3" fmla="*/ 7 h 7"/>
                  <a:gd name="T4" fmla="*/ 122 w 122"/>
                  <a:gd name="T5" fmla="*/ 0 h 7"/>
                  <a:gd name="T6" fmla="*/ 0 w 122"/>
                  <a:gd name="T7" fmla="*/ 1 h 7"/>
                  <a:gd name="T8" fmla="*/ 0 w 12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">
                    <a:moveTo>
                      <a:pt x="0" y="7"/>
                    </a:moveTo>
                    <a:lnTo>
                      <a:pt x="122" y="7"/>
                    </a:lnTo>
                    <a:lnTo>
                      <a:pt x="122" y="0"/>
                    </a:lnTo>
                    <a:lnTo>
                      <a:pt x="0" y="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413F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5" name="FREEFORM SHAPE">
            <a:extLst>
              <a:ext uri="{FF2B5EF4-FFF2-40B4-BE49-F238E27FC236}">
                <a16:creationId xmlns:a16="http://schemas.microsoft.com/office/drawing/2014/main" id="{E6455697-7303-4455-8003-447CC0C202DE}"/>
              </a:ext>
            </a:extLst>
          </p:cNvPr>
          <p:cNvSpPr>
            <a:spLocks/>
          </p:cNvSpPr>
          <p:nvPr/>
        </p:nvSpPr>
        <p:spPr bwMode="auto">
          <a:xfrm>
            <a:off x="7540625" y="2119313"/>
            <a:ext cx="574675" cy="225425"/>
          </a:xfrm>
          <a:custGeom>
            <a:avLst/>
            <a:gdLst>
              <a:gd name="T0" fmla="*/ 0 w 708"/>
              <a:gd name="T1" fmla="*/ 275 h 275"/>
              <a:gd name="T2" fmla="*/ 125 w 708"/>
              <a:gd name="T3" fmla="*/ 145 h 275"/>
              <a:gd name="T4" fmla="*/ 124 w 708"/>
              <a:gd name="T5" fmla="*/ 131 h 275"/>
              <a:gd name="T6" fmla="*/ 255 w 708"/>
              <a:gd name="T7" fmla="*/ 0 h 275"/>
              <a:gd name="T8" fmla="*/ 347 w 708"/>
              <a:gd name="T9" fmla="*/ 38 h 275"/>
              <a:gd name="T10" fmla="*/ 439 w 708"/>
              <a:gd name="T11" fmla="*/ 0 h 275"/>
              <a:gd name="T12" fmla="*/ 570 w 708"/>
              <a:gd name="T13" fmla="*/ 131 h 275"/>
              <a:gd name="T14" fmla="*/ 570 w 708"/>
              <a:gd name="T15" fmla="*/ 145 h 275"/>
              <a:gd name="T16" fmla="*/ 577 w 708"/>
              <a:gd name="T17" fmla="*/ 144 h 275"/>
              <a:gd name="T18" fmla="*/ 708 w 708"/>
              <a:gd name="T19" fmla="*/ 275 h 275"/>
              <a:gd name="T20" fmla="*/ 0 w 708"/>
              <a:gd name="T21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08" h="275">
                <a:moveTo>
                  <a:pt x="0" y="275"/>
                </a:moveTo>
                <a:cubicBezTo>
                  <a:pt x="0" y="205"/>
                  <a:pt x="55" y="148"/>
                  <a:pt x="125" y="145"/>
                </a:cubicBezTo>
                <a:cubicBezTo>
                  <a:pt x="124" y="140"/>
                  <a:pt x="124" y="136"/>
                  <a:pt x="124" y="131"/>
                </a:cubicBezTo>
                <a:cubicBezTo>
                  <a:pt x="124" y="59"/>
                  <a:pt x="183" y="0"/>
                  <a:pt x="255" y="0"/>
                </a:cubicBezTo>
                <a:cubicBezTo>
                  <a:pt x="291" y="0"/>
                  <a:pt x="323" y="15"/>
                  <a:pt x="347" y="38"/>
                </a:cubicBezTo>
                <a:cubicBezTo>
                  <a:pt x="371" y="15"/>
                  <a:pt x="403" y="0"/>
                  <a:pt x="439" y="0"/>
                </a:cubicBezTo>
                <a:cubicBezTo>
                  <a:pt x="512" y="0"/>
                  <a:pt x="570" y="59"/>
                  <a:pt x="570" y="131"/>
                </a:cubicBezTo>
                <a:cubicBezTo>
                  <a:pt x="570" y="136"/>
                  <a:pt x="570" y="140"/>
                  <a:pt x="570" y="145"/>
                </a:cubicBezTo>
                <a:cubicBezTo>
                  <a:pt x="572" y="144"/>
                  <a:pt x="575" y="144"/>
                  <a:pt x="577" y="144"/>
                </a:cubicBezTo>
                <a:cubicBezTo>
                  <a:pt x="649" y="144"/>
                  <a:pt x="708" y="203"/>
                  <a:pt x="708" y="275"/>
                </a:cubicBezTo>
                <a:lnTo>
                  <a:pt x="0" y="275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SHAPE">
            <a:extLst>
              <a:ext uri="{FF2B5EF4-FFF2-40B4-BE49-F238E27FC236}">
                <a16:creationId xmlns:a16="http://schemas.microsoft.com/office/drawing/2014/main" id="{5F66C60C-C313-4BE8-B313-B40BDCF64021}"/>
              </a:ext>
            </a:extLst>
          </p:cNvPr>
          <p:cNvSpPr>
            <a:spLocks/>
          </p:cNvSpPr>
          <p:nvPr/>
        </p:nvSpPr>
        <p:spPr bwMode="auto">
          <a:xfrm>
            <a:off x="6315075" y="1104900"/>
            <a:ext cx="574675" cy="225425"/>
          </a:xfrm>
          <a:custGeom>
            <a:avLst/>
            <a:gdLst>
              <a:gd name="T0" fmla="*/ 0 w 708"/>
              <a:gd name="T1" fmla="*/ 275 h 275"/>
              <a:gd name="T2" fmla="*/ 125 w 708"/>
              <a:gd name="T3" fmla="*/ 144 h 275"/>
              <a:gd name="T4" fmla="*/ 124 w 708"/>
              <a:gd name="T5" fmla="*/ 131 h 275"/>
              <a:gd name="T6" fmla="*/ 255 w 708"/>
              <a:gd name="T7" fmla="*/ 0 h 275"/>
              <a:gd name="T8" fmla="*/ 347 w 708"/>
              <a:gd name="T9" fmla="*/ 38 h 275"/>
              <a:gd name="T10" fmla="*/ 439 w 708"/>
              <a:gd name="T11" fmla="*/ 0 h 275"/>
              <a:gd name="T12" fmla="*/ 570 w 708"/>
              <a:gd name="T13" fmla="*/ 131 h 275"/>
              <a:gd name="T14" fmla="*/ 570 w 708"/>
              <a:gd name="T15" fmla="*/ 145 h 275"/>
              <a:gd name="T16" fmla="*/ 577 w 708"/>
              <a:gd name="T17" fmla="*/ 144 h 275"/>
              <a:gd name="T18" fmla="*/ 708 w 708"/>
              <a:gd name="T19" fmla="*/ 275 h 275"/>
              <a:gd name="T20" fmla="*/ 0 w 708"/>
              <a:gd name="T21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08" h="275">
                <a:moveTo>
                  <a:pt x="0" y="275"/>
                </a:moveTo>
                <a:cubicBezTo>
                  <a:pt x="0" y="205"/>
                  <a:pt x="55" y="148"/>
                  <a:pt x="125" y="144"/>
                </a:cubicBezTo>
                <a:cubicBezTo>
                  <a:pt x="124" y="140"/>
                  <a:pt x="124" y="135"/>
                  <a:pt x="124" y="131"/>
                </a:cubicBezTo>
                <a:cubicBezTo>
                  <a:pt x="124" y="59"/>
                  <a:pt x="182" y="0"/>
                  <a:pt x="255" y="0"/>
                </a:cubicBezTo>
                <a:cubicBezTo>
                  <a:pt x="291" y="0"/>
                  <a:pt x="323" y="15"/>
                  <a:pt x="347" y="38"/>
                </a:cubicBezTo>
                <a:cubicBezTo>
                  <a:pt x="371" y="15"/>
                  <a:pt x="403" y="0"/>
                  <a:pt x="439" y="0"/>
                </a:cubicBezTo>
                <a:cubicBezTo>
                  <a:pt x="512" y="0"/>
                  <a:pt x="570" y="59"/>
                  <a:pt x="570" y="131"/>
                </a:cubicBezTo>
                <a:cubicBezTo>
                  <a:pt x="570" y="136"/>
                  <a:pt x="570" y="140"/>
                  <a:pt x="570" y="145"/>
                </a:cubicBezTo>
                <a:cubicBezTo>
                  <a:pt x="572" y="144"/>
                  <a:pt x="575" y="144"/>
                  <a:pt x="577" y="144"/>
                </a:cubicBezTo>
                <a:cubicBezTo>
                  <a:pt x="649" y="144"/>
                  <a:pt x="708" y="203"/>
                  <a:pt x="708" y="275"/>
                </a:cubicBezTo>
                <a:lnTo>
                  <a:pt x="0" y="275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SHAPE">
            <a:extLst>
              <a:ext uri="{FF2B5EF4-FFF2-40B4-BE49-F238E27FC236}">
                <a16:creationId xmlns:a16="http://schemas.microsoft.com/office/drawing/2014/main" id="{90038D69-9D42-4B68-8D22-28C0833B23C9}"/>
              </a:ext>
            </a:extLst>
          </p:cNvPr>
          <p:cNvSpPr>
            <a:spLocks/>
          </p:cNvSpPr>
          <p:nvPr/>
        </p:nvSpPr>
        <p:spPr bwMode="auto">
          <a:xfrm>
            <a:off x="4633913" y="1878013"/>
            <a:ext cx="417512" cy="163513"/>
          </a:xfrm>
          <a:custGeom>
            <a:avLst/>
            <a:gdLst>
              <a:gd name="T0" fmla="*/ 0 w 515"/>
              <a:gd name="T1" fmla="*/ 200 h 200"/>
              <a:gd name="T2" fmla="*/ 91 w 515"/>
              <a:gd name="T3" fmla="*/ 105 h 200"/>
              <a:gd name="T4" fmla="*/ 91 w 515"/>
              <a:gd name="T5" fmla="*/ 95 h 200"/>
              <a:gd name="T6" fmla="*/ 186 w 515"/>
              <a:gd name="T7" fmla="*/ 0 h 200"/>
              <a:gd name="T8" fmla="*/ 253 w 515"/>
              <a:gd name="T9" fmla="*/ 28 h 200"/>
              <a:gd name="T10" fmla="*/ 320 w 515"/>
              <a:gd name="T11" fmla="*/ 0 h 200"/>
              <a:gd name="T12" fmla="*/ 415 w 515"/>
              <a:gd name="T13" fmla="*/ 95 h 200"/>
              <a:gd name="T14" fmla="*/ 415 w 515"/>
              <a:gd name="T15" fmla="*/ 105 h 200"/>
              <a:gd name="T16" fmla="*/ 420 w 515"/>
              <a:gd name="T17" fmla="*/ 105 h 200"/>
              <a:gd name="T18" fmla="*/ 515 w 515"/>
              <a:gd name="T19" fmla="*/ 200 h 200"/>
              <a:gd name="T20" fmla="*/ 0 w 515"/>
              <a:gd name="T21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" h="200">
                <a:moveTo>
                  <a:pt x="0" y="200"/>
                </a:moveTo>
                <a:cubicBezTo>
                  <a:pt x="0" y="149"/>
                  <a:pt x="41" y="108"/>
                  <a:pt x="91" y="105"/>
                </a:cubicBezTo>
                <a:cubicBezTo>
                  <a:pt x="91" y="102"/>
                  <a:pt x="91" y="99"/>
                  <a:pt x="91" y="95"/>
                </a:cubicBezTo>
                <a:cubicBezTo>
                  <a:pt x="91" y="43"/>
                  <a:pt x="133" y="0"/>
                  <a:pt x="186" y="0"/>
                </a:cubicBezTo>
                <a:cubicBezTo>
                  <a:pt x="212" y="0"/>
                  <a:pt x="236" y="11"/>
                  <a:pt x="253" y="28"/>
                </a:cubicBezTo>
                <a:cubicBezTo>
                  <a:pt x="270" y="11"/>
                  <a:pt x="294" y="0"/>
                  <a:pt x="320" y="0"/>
                </a:cubicBezTo>
                <a:cubicBezTo>
                  <a:pt x="373" y="0"/>
                  <a:pt x="415" y="43"/>
                  <a:pt x="415" y="95"/>
                </a:cubicBezTo>
                <a:cubicBezTo>
                  <a:pt x="415" y="99"/>
                  <a:pt x="415" y="102"/>
                  <a:pt x="415" y="105"/>
                </a:cubicBezTo>
                <a:cubicBezTo>
                  <a:pt x="416" y="105"/>
                  <a:pt x="418" y="105"/>
                  <a:pt x="420" y="105"/>
                </a:cubicBezTo>
                <a:cubicBezTo>
                  <a:pt x="473" y="105"/>
                  <a:pt x="515" y="148"/>
                  <a:pt x="515" y="200"/>
                </a:cubicBezTo>
                <a:lnTo>
                  <a:pt x="0" y="2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SHAPE">
            <a:extLst>
              <a:ext uri="{FF2B5EF4-FFF2-40B4-BE49-F238E27FC236}">
                <a16:creationId xmlns:a16="http://schemas.microsoft.com/office/drawing/2014/main" id="{F2923456-6F60-49A6-8103-F59D04E67C5A}"/>
              </a:ext>
            </a:extLst>
          </p:cNvPr>
          <p:cNvSpPr>
            <a:spLocks/>
          </p:cNvSpPr>
          <p:nvPr/>
        </p:nvSpPr>
        <p:spPr bwMode="auto">
          <a:xfrm>
            <a:off x="3910013" y="1506538"/>
            <a:ext cx="417512" cy="165100"/>
          </a:xfrm>
          <a:custGeom>
            <a:avLst/>
            <a:gdLst>
              <a:gd name="T0" fmla="*/ 0 w 515"/>
              <a:gd name="T1" fmla="*/ 200 h 200"/>
              <a:gd name="T2" fmla="*/ 91 w 515"/>
              <a:gd name="T3" fmla="*/ 105 h 200"/>
              <a:gd name="T4" fmla="*/ 90 w 515"/>
              <a:gd name="T5" fmla="*/ 95 h 200"/>
              <a:gd name="T6" fmla="*/ 185 w 515"/>
              <a:gd name="T7" fmla="*/ 0 h 200"/>
              <a:gd name="T8" fmla="*/ 253 w 515"/>
              <a:gd name="T9" fmla="*/ 27 h 200"/>
              <a:gd name="T10" fmla="*/ 320 w 515"/>
              <a:gd name="T11" fmla="*/ 0 h 200"/>
              <a:gd name="T12" fmla="*/ 415 w 515"/>
              <a:gd name="T13" fmla="*/ 95 h 200"/>
              <a:gd name="T14" fmla="*/ 414 w 515"/>
              <a:gd name="T15" fmla="*/ 105 h 200"/>
              <a:gd name="T16" fmla="*/ 420 w 515"/>
              <a:gd name="T17" fmla="*/ 105 h 200"/>
              <a:gd name="T18" fmla="*/ 515 w 515"/>
              <a:gd name="T19" fmla="*/ 200 h 200"/>
              <a:gd name="T20" fmla="*/ 0 w 515"/>
              <a:gd name="T21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" h="200">
                <a:moveTo>
                  <a:pt x="0" y="200"/>
                </a:moveTo>
                <a:cubicBezTo>
                  <a:pt x="0" y="149"/>
                  <a:pt x="40" y="107"/>
                  <a:pt x="91" y="105"/>
                </a:cubicBezTo>
                <a:cubicBezTo>
                  <a:pt x="90" y="101"/>
                  <a:pt x="90" y="98"/>
                  <a:pt x="90" y="95"/>
                </a:cubicBezTo>
                <a:cubicBezTo>
                  <a:pt x="90" y="42"/>
                  <a:pt x="133" y="0"/>
                  <a:pt x="185" y="0"/>
                </a:cubicBezTo>
                <a:cubicBezTo>
                  <a:pt x="212" y="0"/>
                  <a:pt x="235" y="10"/>
                  <a:pt x="253" y="27"/>
                </a:cubicBezTo>
                <a:cubicBezTo>
                  <a:pt x="270" y="10"/>
                  <a:pt x="293" y="0"/>
                  <a:pt x="320" y="0"/>
                </a:cubicBezTo>
                <a:cubicBezTo>
                  <a:pt x="372" y="0"/>
                  <a:pt x="415" y="42"/>
                  <a:pt x="415" y="95"/>
                </a:cubicBezTo>
                <a:cubicBezTo>
                  <a:pt x="415" y="98"/>
                  <a:pt x="415" y="101"/>
                  <a:pt x="414" y="105"/>
                </a:cubicBezTo>
                <a:cubicBezTo>
                  <a:pt x="416" y="105"/>
                  <a:pt x="418" y="105"/>
                  <a:pt x="420" y="105"/>
                </a:cubicBezTo>
                <a:cubicBezTo>
                  <a:pt x="472" y="105"/>
                  <a:pt x="515" y="147"/>
                  <a:pt x="515" y="200"/>
                </a:cubicBezTo>
                <a:lnTo>
                  <a:pt x="0" y="2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SHAPE">
            <a:extLst>
              <a:ext uri="{FF2B5EF4-FFF2-40B4-BE49-F238E27FC236}">
                <a16:creationId xmlns:a16="http://schemas.microsoft.com/office/drawing/2014/main" id="{E8B3D6A7-6509-4BF4-93DA-006870E910B0}"/>
              </a:ext>
            </a:extLst>
          </p:cNvPr>
          <p:cNvSpPr/>
          <p:nvPr/>
        </p:nvSpPr>
        <p:spPr>
          <a:xfrm>
            <a:off x="-2568013" y="462081"/>
            <a:ext cx="15220337" cy="3817050"/>
          </a:xfrm>
          <a:custGeom>
            <a:avLst/>
            <a:gdLst>
              <a:gd name="connsiteX0" fmla="*/ 15102349 w 15102349"/>
              <a:gd name="connsiteY0" fmla="*/ 3716594 h 3716594"/>
              <a:gd name="connsiteX1" fmla="*/ 0 w 15102349"/>
              <a:gd name="connsiteY1" fmla="*/ 0 h 3716594"/>
              <a:gd name="connsiteX0" fmla="*/ 15102349 w 15102349"/>
              <a:gd name="connsiteY0" fmla="*/ 3778778 h 3778778"/>
              <a:gd name="connsiteX1" fmla="*/ 0 w 15102349"/>
              <a:gd name="connsiteY1" fmla="*/ 62184 h 3778778"/>
              <a:gd name="connsiteX0" fmla="*/ 15102349 w 15102349"/>
              <a:gd name="connsiteY0" fmla="*/ 3817051 h 3817051"/>
              <a:gd name="connsiteX1" fmla="*/ 0 w 15102349"/>
              <a:gd name="connsiteY1" fmla="*/ 100457 h 3817051"/>
              <a:gd name="connsiteX0" fmla="*/ 14866375 w 14866375"/>
              <a:gd name="connsiteY0" fmla="*/ 4932879 h 4932879"/>
              <a:gd name="connsiteX1" fmla="*/ 0 w 14866375"/>
              <a:gd name="connsiteY1" fmla="*/ 65911 h 4932879"/>
              <a:gd name="connsiteX0" fmla="*/ 15220337 w 15220337"/>
              <a:gd name="connsiteY0" fmla="*/ 3817050 h 3817050"/>
              <a:gd name="connsiteX1" fmla="*/ 0 w 15220337"/>
              <a:gd name="connsiteY1" fmla="*/ 100457 h 38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20337" h="3817050">
                <a:moveTo>
                  <a:pt x="15220337" y="3817050"/>
                </a:moveTo>
                <a:cubicBezTo>
                  <a:pt x="11277602" y="1191837"/>
                  <a:pt x="6331974" y="-430484"/>
                  <a:pt x="0" y="100457"/>
                </a:cubicBezTo>
              </a:path>
            </a:pathLst>
          </a:custGeom>
          <a:noFill/>
          <a:ln>
            <a:solidFill>
              <a:srgbClr val="544E5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HAPE">
            <a:extLst>
              <a:ext uri="{FF2B5EF4-FFF2-40B4-BE49-F238E27FC236}">
                <a16:creationId xmlns:a16="http://schemas.microsoft.com/office/drawing/2014/main" id="{F0B603E6-7ED4-404D-92C6-10611B88BEEA}"/>
              </a:ext>
            </a:extLst>
          </p:cNvPr>
          <p:cNvSpPr/>
          <p:nvPr/>
        </p:nvSpPr>
        <p:spPr>
          <a:xfrm>
            <a:off x="1440872" y="3295829"/>
            <a:ext cx="9047019" cy="3576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ESSFUL"/>
          <p:cNvSpPr>
            <a:spLocks noChangeArrowheads="1"/>
          </p:cNvSpPr>
          <p:nvPr/>
        </p:nvSpPr>
        <p:spPr bwMode="auto">
          <a:xfrm>
            <a:off x="3046412" y="4217994"/>
            <a:ext cx="5661025" cy="187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200" i="0" u="none" strike="noStrike" cap="none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Lobster" panose="02000506000000020003" pitchFamily="2" charset="0"/>
              </a:rPr>
              <a:t> Stressful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bster" panose="02000506000000020003" pitchFamily="2" charset="0"/>
            </a:endParaRPr>
          </a:p>
        </p:txBody>
      </p:sp>
      <p:sp>
        <p:nvSpPr>
          <p:cNvPr id="9" name="CAN BE QUITE"/>
          <p:cNvSpPr>
            <a:spLocks noChangeArrowheads="1"/>
          </p:cNvSpPr>
          <p:nvPr/>
        </p:nvSpPr>
        <p:spPr bwMode="auto">
          <a:xfrm>
            <a:off x="4478337" y="4135444"/>
            <a:ext cx="3114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spc="300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Raleway Black" panose="020B0A03030101060003" pitchFamily="34" charset="0"/>
              </a:rPr>
              <a:t>CAN BE QUITE</a:t>
            </a:r>
            <a:endParaRPr kumimoji="0" lang="en-US" altLang="en-US" sz="1800" b="0" i="0" u="none" strike="noStrike" cap="none" spc="300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</a:endParaRPr>
          </a:p>
        </p:txBody>
      </p:sp>
      <p:sp>
        <p:nvSpPr>
          <p:cNvPr id="19" name="LINE SHAPE"/>
          <p:cNvSpPr>
            <a:spLocks/>
          </p:cNvSpPr>
          <p:nvPr/>
        </p:nvSpPr>
        <p:spPr bwMode="auto">
          <a:xfrm>
            <a:off x="4914088" y="4724407"/>
            <a:ext cx="1971675" cy="74613"/>
          </a:xfrm>
          <a:custGeom>
            <a:avLst/>
            <a:gdLst>
              <a:gd name="T0" fmla="*/ 49 w 2584"/>
              <a:gd name="T1" fmla="*/ 0 h 97"/>
              <a:gd name="T2" fmla="*/ 2536 w 2584"/>
              <a:gd name="T3" fmla="*/ 0 h 97"/>
              <a:gd name="T4" fmla="*/ 2584 w 2584"/>
              <a:gd name="T5" fmla="*/ 49 h 97"/>
              <a:gd name="T6" fmla="*/ 2584 w 2584"/>
              <a:gd name="T7" fmla="*/ 49 h 97"/>
              <a:gd name="T8" fmla="*/ 2536 w 2584"/>
              <a:gd name="T9" fmla="*/ 97 h 97"/>
              <a:gd name="T10" fmla="*/ 49 w 2584"/>
              <a:gd name="T11" fmla="*/ 97 h 97"/>
              <a:gd name="T12" fmla="*/ 0 w 2584"/>
              <a:gd name="T13" fmla="*/ 49 h 97"/>
              <a:gd name="T14" fmla="*/ 0 w 2584"/>
              <a:gd name="T15" fmla="*/ 49 h 97"/>
              <a:gd name="T16" fmla="*/ 49 w 2584"/>
              <a:gd name="T17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4" h="97">
                <a:moveTo>
                  <a:pt x="49" y="0"/>
                </a:moveTo>
                <a:lnTo>
                  <a:pt x="2536" y="0"/>
                </a:lnTo>
                <a:cubicBezTo>
                  <a:pt x="2562" y="0"/>
                  <a:pt x="2584" y="22"/>
                  <a:pt x="2584" y="49"/>
                </a:cubicBezTo>
                <a:lnTo>
                  <a:pt x="2584" y="49"/>
                </a:lnTo>
                <a:cubicBezTo>
                  <a:pt x="2584" y="75"/>
                  <a:pt x="2562" y="97"/>
                  <a:pt x="2536" y="97"/>
                </a:cubicBezTo>
                <a:lnTo>
                  <a:pt x="49" y="97"/>
                </a:lnTo>
                <a:cubicBezTo>
                  <a:pt x="22" y="97"/>
                  <a:pt x="0" y="75"/>
                  <a:pt x="0" y="49"/>
                </a:cubicBezTo>
                <a:lnTo>
                  <a:pt x="0" y="49"/>
                </a:lnTo>
                <a:cubicBezTo>
                  <a:pt x="0" y="22"/>
                  <a:pt x="22" y="0"/>
                  <a:pt x="49" y="0"/>
                </a:cubicBezTo>
                <a:close/>
              </a:path>
            </a:pathLst>
          </a:custGeom>
          <a:solidFill>
            <a:srgbClr val="D149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SHAPE LIST">
            <a:extLst>
              <a:ext uri="{FF2B5EF4-FFF2-40B4-BE49-F238E27FC236}">
                <a16:creationId xmlns:a16="http://schemas.microsoft.com/office/drawing/2014/main" id="{55E92029-7708-45DC-B9EF-4126AD7E7D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82131" y="3299631"/>
            <a:ext cx="6026150" cy="1136650"/>
            <a:chOff x="1804" y="1648"/>
            <a:chExt cx="3796" cy="716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BAF9C250-7B89-47C0-8178-F49E42CB15E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04" y="1648"/>
              <a:ext cx="3796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90BA632-2AB2-4646-87D6-E00988BCF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" y="1816"/>
              <a:ext cx="797" cy="548"/>
            </a:xfrm>
            <a:custGeom>
              <a:avLst/>
              <a:gdLst>
                <a:gd name="T0" fmla="*/ 1259 w 1671"/>
                <a:gd name="T1" fmla="*/ 528 h 1140"/>
                <a:gd name="T2" fmla="*/ 1671 w 1671"/>
                <a:gd name="T3" fmla="*/ 1140 h 1140"/>
                <a:gd name="T4" fmla="*/ 0 w 1671"/>
                <a:gd name="T5" fmla="*/ 1140 h 1140"/>
                <a:gd name="T6" fmla="*/ 0 w 1671"/>
                <a:gd name="T7" fmla="*/ 0 h 1140"/>
                <a:gd name="T8" fmla="*/ 1671 w 1671"/>
                <a:gd name="T9" fmla="*/ 0 h 1140"/>
                <a:gd name="T10" fmla="*/ 1259 w 1671"/>
                <a:gd name="T11" fmla="*/ 528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1" h="1140">
                  <a:moveTo>
                    <a:pt x="1259" y="528"/>
                  </a:moveTo>
                  <a:lnTo>
                    <a:pt x="1671" y="1140"/>
                  </a:lnTo>
                  <a:lnTo>
                    <a:pt x="0" y="1140"/>
                  </a:lnTo>
                  <a:lnTo>
                    <a:pt x="0" y="0"/>
                  </a:lnTo>
                  <a:lnTo>
                    <a:pt x="1671" y="0"/>
                  </a:lnTo>
                  <a:lnTo>
                    <a:pt x="1259" y="528"/>
                  </a:lnTo>
                  <a:close/>
                </a:path>
              </a:pathLst>
            </a:custGeom>
            <a:solidFill>
              <a:srgbClr val="D14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D44F1C2-F8DE-4949-953A-4CB0E9FAE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" y="1816"/>
              <a:ext cx="354" cy="548"/>
            </a:xfrm>
            <a:custGeom>
              <a:avLst/>
              <a:gdLst>
                <a:gd name="T0" fmla="*/ 0 w 742"/>
                <a:gd name="T1" fmla="*/ 1140 h 1140"/>
                <a:gd name="T2" fmla="*/ 742 w 742"/>
                <a:gd name="T3" fmla="*/ 790 h 1140"/>
                <a:gd name="T4" fmla="*/ 742 w 742"/>
                <a:gd name="T5" fmla="*/ 0 h 1140"/>
                <a:gd name="T6" fmla="*/ 6 w 742"/>
                <a:gd name="T7" fmla="*/ 0 h 1140"/>
                <a:gd name="T8" fmla="*/ 0 w 742"/>
                <a:gd name="T9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" h="1140">
                  <a:moveTo>
                    <a:pt x="0" y="1140"/>
                  </a:moveTo>
                  <a:lnTo>
                    <a:pt x="742" y="790"/>
                  </a:lnTo>
                  <a:lnTo>
                    <a:pt x="742" y="0"/>
                  </a:lnTo>
                  <a:lnTo>
                    <a:pt x="6" y="0"/>
                  </a:lnTo>
                  <a:lnTo>
                    <a:pt x="0" y="1140"/>
                  </a:lnTo>
                  <a:close/>
                </a:path>
              </a:pathLst>
            </a:custGeom>
            <a:solidFill>
              <a:srgbClr val="BD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3388E8E-359C-4472-8882-8B3D1B03D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" y="1817"/>
              <a:ext cx="797" cy="547"/>
            </a:xfrm>
            <a:custGeom>
              <a:avLst/>
              <a:gdLst>
                <a:gd name="T0" fmla="*/ 411 w 1671"/>
                <a:gd name="T1" fmla="*/ 528 h 1139"/>
                <a:gd name="T2" fmla="*/ 0 w 1671"/>
                <a:gd name="T3" fmla="*/ 1139 h 1139"/>
                <a:gd name="T4" fmla="*/ 1671 w 1671"/>
                <a:gd name="T5" fmla="*/ 1139 h 1139"/>
                <a:gd name="T6" fmla="*/ 1671 w 1671"/>
                <a:gd name="T7" fmla="*/ 0 h 1139"/>
                <a:gd name="T8" fmla="*/ 0 w 1671"/>
                <a:gd name="T9" fmla="*/ 0 h 1139"/>
                <a:gd name="T10" fmla="*/ 411 w 1671"/>
                <a:gd name="T11" fmla="*/ 52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1" h="1139">
                  <a:moveTo>
                    <a:pt x="411" y="528"/>
                  </a:moveTo>
                  <a:lnTo>
                    <a:pt x="0" y="1139"/>
                  </a:lnTo>
                  <a:lnTo>
                    <a:pt x="1671" y="1139"/>
                  </a:lnTo>
                  <a:lnTo>
                    <a:pt x="1671" y="0"/>
                  </a:lnTo>
                  <a:lnTo>
                    <a:pt x="0" y="0"/>
                  </a:lnTo>
                  <a:lnTo>
                    <a:pt x="411" y="528"/>
                  </a:lnTo>
                  <a:close/>
                </a:path>
              </a:pathLst>
            </a:custGeom>
            <a:solidFill>
              <a:srgbClr val="D14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46C11C8-98C3-42D5-A5A3-3E9108DAC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1817"/>
              <a:ext cx="355" cy="547"/>
            </a:xfrm>
            <a:custGeom>
              <a:avLst/>
              <a:gdLst>
                <a:gd name="T0" fmla="*/ 744 w 744"/>
                <a:gd name="T1" fmla="*/ 1140 h 1140"/>
                <a:gd name="T2" fmla="*/ 2 w 744"/>
                <a:gd name="T3" fmla="*/ 790 h 1140"/>
                <a:gd name="T4" fmla="*/ 0 w 744"/>
                <a:gd name="T5" fmla="*/ 0 h 1140"/>
                <a:gd name="T6" fmla="*/ 738 w 744"/>
                <a:gd name="T7" fmla="*/ 0 h 1140"/>
                <a:gd name="T8" fmla="*/ 744 w 744"/>
                <a:gd name="T9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1140">
                  <a:moveTo>
                    <a:pt x="744" y="1140"/>
                  </a:moveTo>
                  <a:lnTo>
                    <a:pt x="2" y="790"/>
                  </a:lnTo>
                  <a:lnTo>
                    <a:pt x="0" y="0"/>
                  </a:lnTo>
                  <a:lnTo>
                    <a:pt x="738" y="0"/>
                  </a:lnTo>
                  <a:lnTo>
                    <a:pt x="744" y="1140"/>
                  </a:lnTo>
                  <a:close/>
                </a:path>
              </a:pathLst>
            </a:custGeom>
            <a:solidFill>
              <a:srgbClr val="BD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9F9744BB-8A06-471C-9203-B3009E271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1648"/>
              <a:ext cx="2908" cy="547"/>
            </a:xfrm>
            <a:prstGeom prst="rect">
              <a:avLst/>
            </a:prstGeom>
            <a:solidFill>
              <a:srgbClr val="FFE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RAVELING TO A NEW PLACE"/>
          <p:cNvSpPr>
            <a:spLocks noChangeArrowheads="1"/>
          </p:cNvSpPr>
          <p:nvPr/>
        </p:nvSpPr>
        <p:spPr bwMode="auto">
          <a:xfrm>
            <a:off x="3914775" y="3538543"/>
            <a:ext cx="4360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Raleway Black" panose="020B0A03030101060003" pitchFamily="34" charset="0"/>
              </a:rPr>
              <a:t>TRAVELING TO A NEW PLACE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3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4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1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1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1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46667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1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2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4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2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24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46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2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2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4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667">
                                          <p:cBhvr additive="base">
                                            <p:cTn id="31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667">
                                          <p:cBhvr additive="base">
                                            <p:cTn id="3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fill="hold" grpId="0" nodeType="withEffect" p14:presetBounceEnd="68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2.08333E-6 -0.06666 L -2.08333E-6 -7.40741E-7 " pathEditMode="relative" rAng="0" ptsTypes="AA" p14:bounceEnd="68000">
                                          <p:cBhvr>
                                            <p:cTn id="4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0" presetClass="path" presetSubtype="0" repeatCount="indefinite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4.16667E-7 -2.96296E-6 L -4.16667E-7 0.01412 " pathEditMode="relative" rAng="0" ptsTypes="AA">
                                          <p:cBhvr>
                                            <p:cTn id="73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0" presetClass="path" presetSubtype="0" repeatCount="indefinite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4.58333E-6 1.85185E-6 L 4.58333E-6 0.0169 " pathEditMode="relative" rAng="0" ptsTypes="AA">
                                          <p:cBhvr>
                                            <p:cTn id="75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0" presetClass="path" presetSubtype="0" repeatCount="indefinite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3.54167E-6 3.7037E-6 L 3.54167E-6 0.0125 " pathEditMode="relative" rAng="0" ptsTypes="AA">
                                          <p:cBhvr>
                                            <p:cTn id="7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repeatCount="indefinite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0.02778 " pathEditMode="relative" ptsTypes="AA">
                                          <p:cBhvr>
                                            <p:cTn id="79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0" presetClass="path" presetSubtype="0" repeatCount="indefinite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1.875E-6 -4.81481E-6 L 1.875E-6 0.01297 " pathEditMode="relative" rAng="0" ptsTypes="AA">
                                          <p:cBhvr>
                                            <p:cTn id="81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0.00024 C -0.24935 -0.31343 -0.65781 -0.62246 -1.24909 -0.53959 " pathEditMode="relative" rAng="0" ptsTypes="AA">
                                          <p:cBhvr>
                                            <p:cTn id="83" dur="2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461" y="-27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85" dur="1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17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xit" presetSubtype="2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90" dur="13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134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5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3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7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xit" presetSubtype="2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1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2" presetClass="exit" presetSubtype="2" accel="100000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25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2" presetClass="exit" presetSubtype="8" accel="10000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9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2" presetClass="exit" presetSubtype="8" accel="10000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3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2" presetClass="exit" presetSubtype="8" accel="100000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37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2" presetClass="exit" presetSubtype="4" accel="10000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1" dur="35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35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2" presetClass="exit" presetSubtype="4" accel="10000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5" dur="35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35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2" presetClass="exit" presetSubtype="4" accel="10000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9" dur="35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35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2" presetClass="exit" presetSubtype="4" accel="10000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3" dur="35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35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7" dur="35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35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2" presetClass="exit" presetSubtype="4" accel="100000" fill="hold" grpId="0" nodeType="withEffect" nodePh="1">
                                      <p:stCondLst>
                                        <p:cond delay="3000"/>
                                      </p:stCondLst>
                                      <p:endCondLst>
                                        <p:cond evt="begin" delay="0">
                                          <p:tn val="160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 additive="base">
                                            <p:cTn id="161" dur="3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2" dur="3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5" grpId="0" animBg="1"/>
          <p:bldP spid="75" grpId="1" animBg="1"/>
          <p:bldP spid="75" grpId="2" animBg="1"/>
          <p:bldP spid="76" grpId="0" animBg="1"/>
          <p:bldP spid="76" grpId="1" animBg="1"/>
          <p:bldP spid="76" grpId="2" animBg="1"/>
          <p:bldP spid="77" grpId="0" animBg="1"/>
          <p:bldP spid="77" grpId="1" animBg="1"/>
          <p:bldP spid="77" grpId="2" animBg="1"/>
          <p:bldP spid="78" grpId="0" animBg="1"/>
          <p:bldP spid="78" grpId="1" animBg="1"/>
          <p:bldP spid="78" grpId="2" animBg="1"/>
          <p:bldP spid="82" grpId="0" animBg="1"/>
          <p:bldP spid="82" grpId="1" animBg="1"/>
          <p:bldP spid="7" grpId="0"/>
          <p:bldP spid="7" grpId="1"/>
          <p:bldP spid="9" grpId="0"/>
          <p:bldP spid="9" grpId="1"/>
          <p:bldP spid="9" grpId="2"/>
          <p:bldP spid="19" grpId="0" animBg="1"/>
          <p:bldP spid="19" grpId="1" animBg="1"/>
          <p:bldP spid="8" grpId="0"/>
          <p:bldP spid="8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2.08333E-6 -0.06666 L -2.08333E-6 -7.40741E-7 " pathEditMode="relative" rAng="0" ptsTypes="AA">
                                          <p:cBhvr>
                                            <p:cTn id="4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0" presetClass="path" presetSubtype="0" repeatCount="indefinite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4.16667E-7 -2.96296E-6 L -4.16667E-7 0.01412 " pathEditMode="relative" rAng="0" ptsTypes="AA">
                                          <p:cBhvr>
                                            <p:cTn id="73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0" presetClass="path" presetSubtype="0" repeatCount="indefinite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4.58333E-6 1.85185E-6 L 4.58333E-6 0.0169 " pathEditMode="relative" rAng="0" ptsTypes="AA">
                                          <p:cBhvr>
                                            <p:cTn id="75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0" presetClass="path" presetSubtype="0" repeatCount="indefinite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3.54167E-6 3.7037E-6 L 3.54167E-6 0.0125 " pathEditMode="relative" rAng="0" ptsTypes="AA">
                                          <p:cBhvr>
                                            <p:cTn id="7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repeatCount="indefinite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0.02778 " pathEditMode="relative" ptsTypes="AA">
                                          <p:cBhvr>
                                            <p:cTn id="79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0" presetClass="path" presetSubtype="0" repeatCount="indefinite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1.875E-6 -4.81481E-6 L 1.875E-6 0.01297 " pathEditMode="relative" rAng="0" ptsTypes="AA">
                                          <p:cBhvr>
                                            <p:cTn id="81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0.00024 C -0.24935 -0.31343 -0.65781 -0.62246 -1.24909 -0.53959 " pathEditMode="relative" rAng="0" ptsTypes="AA">
                                          <p:cBhvr>
                                            <p:cTn id="83" dur="2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461" y="-27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85" dur="1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17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xit" presetSubtype="2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90" dur="13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134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3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5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3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7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3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xit" presetSubtype="2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1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2" presetClass="exit" presetSubtype="2" accel="100000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25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2" presetClass="exit" presetSubtype="8" accel="10000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9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2" presetClass="exit" presetSubtype="8" accel="10000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3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2" presetClass="exit" presetSubtype="8" accel="100000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37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3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2" presetClass="exit" presetSubtype="4" accel="10000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1" dur="35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35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2" presetClass="exit" presetSubtype="4" accel="10000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5" dur="35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35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2" presetClass="exit" presetSubtype="4" accel="10000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9" dur="35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35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2" presetClass="exit" presetSubtype="4" accel="100000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3" dur="35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35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2" presetClass="exit" presetSubtype="4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7" dur="35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35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2" presetClass="exit" presetSubtype="4" accel="100000" fill="hold" grpId="0" nodeType="withEffect" nodePh="1">
                                      <p:stCondLst>
                                        <p:cond delay="3000"/>
                                      </p:stCondLst>
                                      <p:endCondLst>
                                        <p:cond evt="begin" delay="0">
                                          <p:tn val="160"/>
                                        </p:cond>
                                      </p:endCondLst>
                                      <p:childTnLst>
                                        <p:anim calcmode="lin" valueType="num">
                                          <p:cBhvr additive="base">
                                            <p:cTn id="161" dur="3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2" dur="3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5" grpId="0" animBg="1"/>
          <p:bldP spid="75" grpId="1" animBg="1"/>
          <p:bldP spid="75" grpId="2" animBg="1"/>
          <p:bldP spid="76" grpId="0" animBg="1"/>
          <p:bldP spid="76" grpId="1" animBg="1"/>
          <p:bldP spid="76" grpId="2" animBg="1"/>
          <p:bldP spid="77" grpId="0" animBg="1"/>
          <p:bldP spid="77" grpId="1" animBg="1"/>
          <p:bldP spid="77" grpId="2" animBg="1"/>
          <p:bldP spid="78" grpId="0" animBg="1"/>
          <p:bldP spid="78" grpId="1" animBg="1"/>
          <p:bldP spid="78" grpId="2" animBg="1"/>
          <p:bldP spid="82" grpId="0" animBg="1"/>
          <p:bldP spid="82" grpId="1" animBg="1"/>
          <p:bldP spid="7" grpId="0"/>
          <p:bldP spid="7" grpId="1"/>
          <p:bldP spid="9" grpId="0"/>
          <p:bldP spid="9" grpId="1"/>
          <p:bldP spid="9" grpId="2"/>
          <p:bldP spid="19" grpId="0" animBg="1"/>
          <p:bldP spid="19" grpId="1" animBg="1"/>
          <p:bldP spid="8" grpId="0"/>
          <p:bldP spid="8" grpId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CORNER SHAPE">
            <a:extLst>
              <a:ext uri="{FF2B5EF4-FFF2-40B4-BE49-F238E27FC236}">
                <a16:creationId xmlns:a16="http://schemas.microsoft.com/office/drawing/2014/main" id="{AA93FDD3-0113-4E98-A7F9-F47E46BC1CA9}"/>
              </a:ext>
            </a:extLst>
          </p:cNvPr>
          <p:cNvSpPr/>
          <p:nvPr/>
        </p:nvSpPr>
        <p:spPr>
          <a:xfrm>
            <a:off x="1009346" y="-457202"/>
            <a:ext cx="856503" cy="8037869"/>
          </a:xfrm>
          <a:prstGeom prst="roundRect">
            <a:avLst>
              <a:gd name="adj" fmla="val 50000"/>
            </a:avLst>
          </a:prstGeom>
          <a:solidFill>
            <a:srgbClr val="F9D8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CORNER SHAPE">
            <a:extLst>
              <a:ext uri="{FF2B5EF4-FFF2-40B4-BE49-F238E27FC236}">
                <a16:creationId xmlns:a16="http://schemas.microsoft.com/office/drawing/2014/main" id="{9D064EA4-6F38-4A77-9C7A-4DC9BDDDA175}"/>
              </a:ext>
            </a:extLst>
          </p:cNvPr>
          <p:cNvSpPr/>
          <p:nvPr/>
        </p:nvSpPr>
        <p:spPr>
          <a:xfrm>
            <a:off x="3424726" y="-457202"/>
            <a:ext cx="856503" cy="8495071"/>
          </a:xfrm>
          <a:prstGeom prst="roundRect">
            <a:avLst>
              <a:gd name="adj" fmla="val 50000"/>
            </a:avLst>
          </a:prstGeom>
          <a:solidFill>
            <a:srgbClr val="F9D8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CORNER SHAPE">
            <a:extLst>
              <a:ext uri="{FF2B5EF4-FFF2-40B4-BE49-F238E27FC236}">
                <a16:creationId xmlns:a16="http://schemas.microsoft.com/office/drawing/2014/main" id="{222E2B26-3BA9-4AB0-A6BC-5CB07D6A7301}"/>
              </a:ext>
            </a:extLst>
          </p:cNvPr>
          <p:cNvSpPr/>
          <p:nvPr/>
        </p:nvSpPr>
        <p:spPr>
          <a:xfrm>
            <a:off x="5755170" y="-1637070"/>
            <a:ext cx="856503" cy="9424218"/>
          </a:xfrm>
          <a:prstGeom prst="roundRect">
            <a:avLst>
              <a:gd name="adj" fmla="val 50000"/>
            </a:avLst>
          </a:prstGeom>
          <a:solidFill>
            <a:srgbClr val="F9D8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CORNER SHAPE">
            <a:extLst>
              <a:ext uri="{FF2B5EF4-FFF2-40B4-BE49-F238E27FC236}">
                <a16:creationId xmlns:a16="http://schemas.microsoft.com/office/drawing/2014/main" id="{2AB72FE8-F8C4-4806-9840-6BC100603704}"/>
              </a:ext>
            </a:extLst>
          </p:cNvPr>
          <p:cNvSpPr/>
          <p:nvPr/>
        </p:nvSpPr>
        <p:spPr>
          <a:xfrm>
            <a:off x="8117261" y="-437113"/>
            <a:ext cx="856503" cy="8224261"/>
          </a:xfrm>
          <a:prstGeom prst="roundRect">
            <a:avLst>
              <a:gd name="adj" fmla="val 50000"/>
            </a:avLst>
          </a:prstGeom>
          <a:solidFill>
            <a:srgbClr val="F9D8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CORNER SHAPE">
            <a:extLst>
              <a:ext uri="{FF2B5EF4-FFF2-40B4-BE49-F238E27FC236}">
                <a16:creationId xmlns:a16="http://schemas.microsoft.com/office/drawing/2014/main" id="{B841D0BE-D6FF-449F-A285-DE69ED0376C2}"/>
              </a:ext>
            </a:extLst>
          </p:cNvPr>
          <p:cNvSpPr/>
          <p:nvPr/>
        </p:nvSpPr>
        <p:spPr>
          <a:xfrm>
            <a:off x="10396788" y="-1520209"/>
            <a:ext cx="856503" cy="9100876"/>
          </a:xfrm>
          <a:prstGeom prst="roundRect">
            <a:avLst>
              <a:gd name="adj" fmla="val 50000"/>
            </a:avLst>
          </a:prstGeom>
          <a:solidFill>
            <a:srgbClr val="F9D8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LOCK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27" y="2230189"/>
            <a:ext cx="2159477" cy="2153125"/>
          </a:xfrm>
          <a:prstGeom prst="rect">
            <a:avLst/>
          </a:prstGeom>
        </p:spPr>
      </p:pic>
      <p:sp>
        <p:nvSpPr>
          <p:cNvPr id="14" name="CONSUMING"/>
          <p:cNvSpPr>
            <a:spLocks noChangeArrowheads="1"/>
          </p:cNvSpPr>
          <p:nvPr/>
        </p:nvSpPr>
        <p:spPr bwMode="auto">
          <a:xfrm>
            <a:off x="4749801" y="3921124"/>
            <a:ext cx="6035675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800" b="0" i="0" u="none" strike="noStrike" cap="none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Lobster" panose="02000506000000020003" pitchFamily="2" charset="0"/>
              </a:rPr>
              <a:t>Consuming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bster" panose="02000506000000020003" pitchFamily="2" charset="0"/>
            </a:endParaRPr>
          </a:p>
        </p:txBody>
      </p:sp>
      <p:sp>
        <p:nvSpPr>
          <p:cNvPr id="10" name="TIME"/>
          <p:cNvSpPr>
            <a:spLocks noChangeArrowheads="1"/>
          </p:cNvSpPr>
          <p:nvPr/>
        </p:nvSpPr>
        <p:spPr bwMode="auto">
          <a:xfrm>
            <a:off x="5826201" y="2654301"/>
            <a:ext cx="157094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spc="600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Raleway Black" panose="020B0A03030101060003" pitchFamily="34" charset="0"/>
              </a:rPr>
              <a:t>Time</a:t>
            </a:r>
            <a:endParaRPr kumimoji="0" lang="en-US" altLang="en-US" sz="2000" b="0" i="0" u="none" strike="noStrike" cap="none" spc="600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</a:endParaRPr>
          </a:p>
        </p:txBody>
      </p:sp>
      <p:grpSp>
        <p:nvGrpSpPr>
          <p:cNvPr id="17" name="SHAPE LIST">
            <a:extLst>
              <a:ext uri="{FF2B5EF4-FFF2-40B4-BE49-F238E27FC236}">
                <a16:creationId xmlns:a16="http://schemas.microsoft.com/office/drawing/2014/main" id="{2F66C9D0-2AC3-47AA-89CC-62FC89792E2C}"/>
              </a:ext>
            </a:extLst>
          </p:cNvPr>
          <p:cNvGrpSpPr/>
          <p:nvPr/>
        </p:nvGrpSpPr>
        <p:grpSpPr>
          <a:xfrm>
            <a:off x="3313440" y="2727326"/>
            <a:ext cx="57997" cy="1193798"/>
            <a:chOff x="3313440" y="2727326"/>
            <a:chExt cx="57997" cy="119379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BCF045F-299F-4FD6-9041-3A590E701CD5}"/>
                </a:ext>
              </a:extLst>
            </p:cNvPr>
            <p:cNvSpPr/>
            <p:nvPr/>
          </p:nvSpPr>
          <p:spPr>
            <a:xfrm>
              <a:off x="3313440" y="2727326"/>
              <a:ext cx="57997" cy="596899"/>
            </a:xfrm>
            <a:prstGeom prst="roundRect">
              <a:avLst/>
            </a:prstGeom>
            <a:solidFill>
              <a:srgbClr val="544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4050AAD-AF02-47B5-AE46-DA6FAE3247C0}"/>
                </a:ext>
              </a:extLst>
            </p:cNvPr>
            <p:cNvSpPr/>
            <p:nvPr/>
          </p:nvSpPr>
          <p:spPr>
            <a:xfrm>
              <a:off x="3313440" y="3324225"/>
              <a:ext cx="57997" cy="59689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SHAPE LIST">
            <a:extLst>
              <a:ext uri="{FF2B5EF4-FFF2-40B4-BE49-F238E27FC236}">
                <a16:creationId xmlns:a16="http://schemas.microsoft.com/office/drawing/2014/main" id="{4FA9AC33-36EC-4E5E-9740-81B2E2FFCACD}"/>
              </a:ext>
            </a:extLst>
          </p:cNvPr>
          <p:cNvGrpSpPr/>
          <p:nvPr/>
        </p:nvGrpSpPr>
        <p:grpSpPr>
          <a:xfrm rot="16200000">
            <a:off x="3316027" y="2727326"/>
            <a:ext cx="57997" cy="1193798"/>
            <a:chOff x="3313440" y="2727326"/>
            <a:chExt cx="57997" cy="119379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87A0BB9-707D-46FA-801A-6EE233E77EAF}"/>
                </a:ext>
              </a:extLst>
            </p:cNvPr>
            <p:cNvSpPr/>
            <p:nvPr/>
          </p:nvSpPr>
          <p:spPr>
            <a:xfrm>
              <a:off x="3313440" y="2727326"/>
              <a:ext cx="57997" cy="596899"/>
            </a:xfrm>
            <a:prstGeom prst="roundRect">
              <a:avLst/>
            </a:prstGeom>
            <a:solidFill>
              <a:srgbClr val="544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E6ED314-40B6-4BAF-A83C-1A06E5D202D1}"/>
                </a:ext>
              </a:extLst>
            </p:cNvPr>
            <p:cNvSpPr/>
            <p:nvPr/>
          </p:nvSpPr>
          <p:spPr>
            <a:xfrm>
              <a:off x="3313440" y="3324225"/>
              <a:ext cx="57997" cy="59689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SHAPE">
            <a:extLst>
              <a:ext uri="{FF2B5EF4-FFF2-40B4-BE49-F238E27FC236}">
                <a16:creationId xmlns:a16="http://schemas.microsoft.com/office/drawing/2014/main" id="{98F2E549-059A-431D-9621-7DFAE6CC3629}"/>
              </a:ext>
            </a:extLst>
          </p:cNvPr>
          <p:cNvSpPr/>
          <p:nvPr/>
        </p:nvSpPr>
        <p:spPr>
          <a:xfrm>
            <a:off x="3261069" y="3251934"/>
            <a:ext cx="144581" cy="144581"/>
          </a:xfrm>
          <a:prstGeom prst="ellipse">
            <a:avLst/>
          </a:prstGeom>
          <a:solidFill>
            <a:srgbClr val="544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9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6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6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decel="10000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4" presetClass="pat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animMotion origin="layout" path="M 6.25E-7 -4.07407E-6 L 6.25E-7 -0.17338 " pathEditMode="relative" rAng="0" ptsTypes="AA">
                                          <p:cBhvr>
                                            <p:cTn id="6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6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2" presetClass="exit" presetSubtype="8" accel="10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5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" presetClass="exit" presetSubtype="8" accel="10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2" presetClass="exit" presetSubtype="8" accel="10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3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xit" presetSubtype="8" accel="100000" fill="hold" grpId="2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7" dur="3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3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" presetClass="exit" presetSubtype="8" accel="100000" fill="hold" grpId="1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8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8" accel="100000" fill="hold" grpId="2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85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1" grpId="0" animBg="1"/>
          <p:bldP spid="12" grpId="0" animBg="1"/>
          <p:bldP spid="13" grpId="0" animBg="1"/>
          <p:bldP spid="15" grpId="0" animBg="1"/>
          <p:bldP spid="14" grpId="0"/>
          <p:bldP spid="14" grpId="1"/>
          <p:bldP spid="14" grpId="2"/>
          <p:bldP spid="10" grpId="0"/>
          <p:bldP spid="10" grpId="1"/>
          <p:bldP spid="21" grpId="0" animBg="1"/>
          <p:bldP spid="21" grpId="1" animBg="1"/>
          <p:bldP spid="21" grpId="2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6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6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decel="10000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4" presetClass="pat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animMotion origin="layout" path="M 6.25E-7 -4.07407E-6 L 6.25E-7 -0.17338 " pathEditMode="relative" rAng="0" ptsTypes="AA">
                                          <p:cBhvr>
                                            <p:cTn id="6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6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2" presetClass="exit" presetSubtype="8" accel="10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5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" presetClass="exit" presetSubtype="8" accel="10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2" presetClass="exit" presetSubtype="8" accel="10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3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xit" presetSubtype="8" accel="100000" fill="hold" grpId="2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7" dur="3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3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" presetClass="exit" presetSubtype="8" accel="100000" fill="hold" grpId="1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8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8" accel="100000" fill="hold" grpId="2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85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1" grpId="0" animBg="1"/>
          <p:bldP spid="12" grpId="0" animBg="1"/>
          <p:bldP spid="13" grpId="0" animBg="1"/>
          <p:bldP spid="15" grpId="0" animBg="1"/>
          <p:bldP spid="14" grpId="0"/>
          <p:bldP spid="14" grpId="1"/>
          <p:bldP spid="14" grpId="2"/>
          <p:bldP spid="10" grpId="0"/>
          <p:bldP spid="10" grpId="1"/>
          <p:bldP spid="21" grpId="0" animBg="1"/>
          <p:bldP spid="21" grpId="1" animBg="1"/>
          <p:bldP spid="21" grpId="2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NSPARANT SHAPE">
            <a:extLst>
              <a:ext uri="{FF2B5EF4-FFF2-40B4-BE49-F238E27FC236}">
                <a16:creationId xmlns:a16="http://schemas.microsoft.com/office/drawing/2014/main" id="{9429E753-11FA-4FF4-8D93-28974951EAC5}"/>
              </a:ext>
            </a:extLst>
          </p:cNvPr>
          <p:cNvSpPr/>
          <p:nvPr/>
        </p:nvSpPr>
        <p:spPr>
          <a:xfrm>
            <a:off x="1009346" y="0"/>
            <a:ext cx="856503" cy="6858000"/>
          </a:xfrm>
          <a:prstGeom prst="rect">
            <a:avLst/>
          </a:prstGeom>
          <a:solidFill>
            <a:srgbClr val="F9D8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NSPARANT SHAPE">
            <a:extLst>
              <a:ext uri="{FF2B5EF4-FFF2-40B4-BE49-F238E27FC236}">
                <a16:creationId xmlns:a16="http://schemas.microsoft.com/office/drawing/2014/main" id="{19B7F3BF-0B4C-49DC-98D6-FB1C7A29CC3B}"/>
              </a:ext>
            </a:extLst>
          </p:cNvPr>
          <p:cNvSpPr/>
          <p:nvPr/>
        </p:nvSpPr>
        <p:spPr>
          <a:xfrm>
            <a:off x="3424726" y="0"/>
            <a:ext cx="856503" cy="6858000"/>
          </a:xfrm>
          <a:prstGeom prst="rect">
            <a:avLst/>
          </a:prstGeom>
          <a:solidFill>
            <a:srgbClr val="F9D8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NSPARANT SHAPE">
            <a:extLst>
              <a:ext uri="{FF2B5EF4-FFF2-40B4-BE49-F238E27FC236}">
                <a16:creationId xmlns:a16="http://schemas.microsoft.com/office/drawing/2014/main" id="{58EBBD71-33F5-4D69-B243-029B9B57B18E}"/>
              </a:ext>
            </a:extLst>
          </p:cNvPr>
          <p:cNvSpPr/>
          <p:nvPr/>
        </p:nvSpPr>
        <p:spPr>
          <a:xfrm>
            <a:off x="5755170" y="0"/>
            <a:ext cx="856503" cy="6858000"/>
          </a:xfrm>
          <a:prstGeom prst="rect">
            <a:avLst/>
          </a:prstGeom>
          <a:solidFill>
            <a:srgbClr val="F9D8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NSPARANT SHAPE">
            <a:extLst>
              <a:ext uri="{FF2B5EF4-FFF2-40B4-BE49-F238E27FC236}">
                <a16:creationId xmlns:a16="http://schemas.microsoft.com/office/drawing/2014/main" id="{C508CA8C-18EB-4576-BC4C-037A3C5BBA61}"/>
              </a:ext>
            </a:extLst>
          </p:cNvPr>
          <p:cNvSpPr/>
          <p:nvPr/>
        </p:nvSpPr>
        <p:spPr>
          <a:xfrm>
            <a:off x="8117261" y="0"/>
            <a:ext cx="856503" cy="6858000"/>
          </a:xfrm>
          <a:prstGeom prst="rect">
            <a:avLst/>
          </a:prstGeom>
          <a:solidFill>
            <a:srgbClr val="F9D8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NSPARANT SHAPE">
            <a:extLst>
              <a:ext uri="{FF2B5EF4-FFF2-40B4-BE49-F238E27FC236}">
                <a16:creationId xmlns:a16="http://schemas.microsoft.com/office/drawing/2014/main" id="{85FC8265-16DF-400A-B8A8-6DB214228D3B}"/>
              </a:ext>
            </a:extLst>
          </p:cNvPr>
          <p:cNvSpPr/>
          <p:nvPr/>
        </p:nvSpPr>
        <p:spPr>
          <a:xfrm>
            <a:off x="10396788" y="0"/>
            <a:ext cx="856503" cy="6858000"/>
          </a:xfrm>
          <a:prstGeom prst="rect">
            <a:avLst/>
          </a:prstGeom>
          <a:solidFill>
            <a:srgbClr val="F9D8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"/>
          <p:cNvSpPr>
            <a:spLocks noChangeAspect="1" noChangeArrowheads="1" noTextEdit="1"/>
          </p:cNvSpPr>
          <p:nvPr/>
        </p:nvSpPr>
        <p:spPr bwMode="auto">
          <a:xfrm>
            <a:off x="2497138" y="2559050"/>
            <a:ext cx="8232775" cy="17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obster" panose="02000506000000020003" pitchFamily="2" charset="0"/>
            </a:endParaRPr>
          </a:p>
        </p:txBody>
      </p:sp>
      <p:sp>
        <p:nvSpPr>
          <p:cNvPr id="7" name="FINANCIALLY"/>
          <p:cNvSpPr>
            <a:spLocks noChangeArrowheads="1"/>
          </p:cNvSpPr>
          <p:nvPr/>
        </p:nvSpPr>
        <p:spPr bwMode="auto">
          <a:xfrm>
            <a:off x="1862138" y="3361669"/>
            <a:ext cx="8904288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200" b="0" i="0" u="none" strike="noStrike" cap="none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Lobster" panose="02000506000000020003" pitchFamily="2" charset="0"/>
              </a:rPr>
              <a:t> Financially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bster" panose="02000506000000020003" pitchFamily="2" charset="0"/>
            </a:endParaRPr>
          </a:p>
        </p:txBody>
      </p:sp>
      <p:sp>
        <p:nvSpPr>
          <p:cNvPr id="8" name="AND SOMETIMES"/>
          <p:cNvSpPr>
            <a:spLocks noChangeArrowheads="1"/>
          </p:cNvSpPr>
          <p:nvPr/>
        </p:nvSpPr>
        <p:spPr bwMode="auto">
          <a:xfrm>
            <a:off x="3617950" y="2559050"/>
            <a:ext cx="344325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spc="300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Raleway" panose="020B0503030101060003" pitchFamily="34" charset="0"/>
              </a:rPr>
              <a:t>AND SOMETIMES</a:t>
            </a:r>
            <a:endParaRPr kumimoji="0" lang="en-US" altLang="en-US" sz="1800" b="0" i="0" u="none" strike="noStrike" cap="none" spc="300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21" name="DEBILITATING">
            <a:extLst>
              <a:ext uri="{FF2B5EF4-FFF2-40B4-BE49-F238E27FC236}">
                <a16:creationId xmlns:a16="http://schemas.microsoft.com/office/drawing/2014/main" id="{07558F8A-81E1-4A24-B346-FF500449D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92" y="3917811"/>
            <a:ext cx="39514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b="0" i="0" u="none" strike="noStrike" cap="none" spc="600" normalizeH="0" baseline="0" dirty="0">
                <a:ln>
                  <a:noFill/>
                </a:ln>
                <a:solidFill>
                  <a:srgbClr val="D14957"/>
                </a:solidFill>
                <a:effectLst/>
                <a:latin typeface="Raleway Black" panose="020B0A03030101060003" pitchFamily="34" charset="0"/>
              </a:rPr>
              <a:t>DEBILITATING</a:t>
            </a:r>
            <a:endParaRPr kumimoji="0" lang="en-US" altLang="en-US" sz="1800" b="0" i="0" u="none" strike="noStrike" cap="none" spc="600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1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Motion origin="layout" path="M 1.45833E-6 2.96296E-6 L 1.45833E-6 -0.17338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8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xit" presetSubtype="8" accel="100000" fill="hold" grpId="2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xit" presetSubtype="8" ac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ac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7" presetClass="exit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7" presetClass="exit" presetSubtype="1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7" presetClass="exit" presetSubtype="1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7" presetClass="exit" presetSubtype="1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7" presetClass="exit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7" grpId="0"/>
      <p:bldP spid="7" grpId="1"/>
      <p:bldP spid="7" grpId="2"/>
      <p:bldP spid="8" grpId="0"/>
      <p:bldP spid="8" grpId="1"/>
      <p:bldP spid="21" grpId="0"/>
      <p:bldP spid="2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189</Words>
  <Application>Microsoft Office PowerPoint</Application>
  <PresentationFormat>Widescreen</PresentationFormat>
  <Paragraphs>76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Amatic SC</vt:lpstr>
      <vt:lpstr>Arial</vt:lpstr>
      <vt:lpstr>Bebas Neue</vt:lpstr>
      <vt:lpstr>Calibri</vt:lpstr>
      <vt:lpstr>Calibri Light</vt:lpstr>
      <vt:lpstr>Futura Bk BT</vt:lpstr>
      <vt:lpstr>Futura Md BT</vt:lpstr>
      <vt:lpstr>Lobster</vt:lpstr>
      <vt:lpstr>Pacifico</vt:lpstr>
      <vt:lpstr>Raleway</vt:lpstr>
      <vt:lpstr>Raleway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ROOTPIXEL</cp:lastModifiedBy>
  <cp:revision>173</cp:revision>
  <dcterms:created xsi:type="dcterms:W3CDTF">2017-10-14T12:27:41Z</dcterms:created>
  <dcterms:modified xsi:type="dcterms:W3CDTF">2017-12-14T03:11:20Z</dcterms:modified>
</cp:coreProperties>
</file>